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 /><Relationship Id="rId2" Type="http://schemas.openxmlformats.org/package/2006/relationships/metadata/core-properties" Target="docProps/core.xml" /><Relationship Id="rId1" Type="http://schemas.openxmlformats.org/officeDocument/2006/relationships/officeDocument" Target="ppt/presentation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59" r:id="rId3"/>
    <p:sldId id="257" r:id="rId4"/>
    <p:sldId id="261" r:id="rId5"/>
    <p:sldId id="278" r:id="rId6"/>
    <p:sldId id="277" r:id="rId7"/>
    <p:sldId id="279" r:id="rId8"/>
    <p:sldId id="280" r:id="rId9"/>
    <p:sldId id="260" r:id="rId10"/>
    <p:sldId id="281" r:id="rId11"/>
    <p:sldId id="265" r:id="rId12"/>
    <p:sldId id="282" r:id="rId13"/>
    <p:sldId id="283" r:id="rId14"/>
    <p:sldId id="284" r:id="rId15"/>
    <p:sldId id="285" r:id="rId16"/>
    <p:sldId id="286" r:id="rId17"/>
    <p:sldId id="276" r:id="rId18"/>
  </p:sldIdLst>
  <p:sldSz cx="24387175" cy="13716000"/>
  <p:notesSz cx="13716000" cy="24387175"/>
  <p:embeddedFontLst>
    <p:embeddedFont>
      <p:font typeface="Cinzel" pitchFamily="2" charset="0"/>
      <p:bold r:id="rId20"/>
    </p:embeddedFont>
    <p:embeddedFont>
      <p:font typeface="Rokkitt" pitchFamily="2" charset="0"/>
      <p:regular r:id="rId21"/>
      <p:bold r:id="rId22"/>
      <p:italic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7" roundtripDataSignature="AMtx7mh6C1HzutrNL7R9KyQRkAsC8FRy5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62" autoAdjust="0"/>
    <p:restoredTop sz="94660"/>
  </p:normalViewPr>
  <p:slideViewPr>
    <p:cSldViewPr snapToGrid="0">
      <p:cViewPr>
        <p:scale>
          <a:sx n="25" d="100"/>
          <a:sy n="25" d="100"/>
        </p:scale>
        <p:origin x="714" y="3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slide" Target="slides/slide12.xml" /><Relationship Id="rId18" Type="http://schemas.openxmlformats.org/officeDocument/2006/relationships/slide" Target="slides/slide17.xml" /><Relationship Id="rId39" Type="http://schemas.openxmlformats.org/officeDocument/2006/relationships/viewProps" Target="viewProps.xml" /><Relationship Id="rId3" Type="http://schemas.openxmlformats.org/officeDocument/2006/relationships/slide" Target="slides/slide2.xml" /><Relationship Id="rId21" Type="http://schemas.openxmlformats.org/officeDocument/2006/relationships/font" Target="fonts/font2.fntdata" /><Relationship Id="rId7" Type="http://schemas.openxmlformats.org/officeDocument/2006/relationships/slide" Target="slides/slide6.xml" /><Relationship Id="rId12" Type="http://schemas.openxmlformats.org/officeDocument/2006/relationships/slide" Target="slides/slide11.xml" /><Relationship Id="rId17" Type="http://schemas.openxmlformats.org/officeDocument/2006/relationships/slide" Target="slides/slide16.xml" /><Relationship Id="rId38" Type="http://schemas.openxmlformats.org/officeDocument/2006/relationships/presProps" Target="presProps.xml" /><Relationship Id="rId2" Type="http://schemas.openxmlformats.org/officeDocument/2006/relationships/slide" Target="slides/slide1.xml" /><Relationship Id="rId16" Type="http://schemas.openxmlformats.org/officeDocument/2006/relationships/slide" Target="slides/slide15.xml" /><Relationship Id="rId20" Type="http://schemas.openxmlformats.org/officeDocument/2006/relationships/font" Target="fonts/font1.fntdata" /><Relationship Id="rId41" Type="http://schemas.openxmlformats.org/officeDocument/2006/relationships/tableStyles" Target="tableStyles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slide" Target="slides/slide10.xml" /><Relationship Id="rId24" Type="http://schemas.openxmlformats.org/officeDocument/2006/relationships/font" Target="fonts/font5.fntdata" /><Relationship Id="rId37" Type="http://customschemas.google.com/relationships/presentationmetadata" Target="metadata" /><Relationship Id="rId40" Type="http://schemas.openxmlformats.org/officeDocument/2006/relationships/theme" Target="theme/theme1.xml" /><Relationship Id="rId5" Type="http://schemas.openxmlformats.org/officeDocument/2006/relationships/slide" Target="slides/slide4.xml" /><Relationship Id="rId15" Type="http://schemas.openxmlformats.org/officeDocument/2006/relationships/slide" Target="slides/slide14.xml" /><Relationship Id="rId23" Type="http://schemas.openxmlformats.org/officeDocument/2006/relationships/font" Target="fonts/font4.fntdata" /><Relationship Id="rId10" Type="http://schemas.openxmlformats.org/officeDocument/2006/relationships/slide" Target="slides/slide9.xml" /><Relationship Id="rId19" Type="http://schemas.openxmlformats.org/officeDocument/2006/relationships/notesMaster" Target="notesMasters/notesMaster1.xml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slide" Target="slides/slide13.xml" /><Relationship Id="rId22" Type="http://schemas.openxmlformats.org/officeDocument/2006/relationships/font" Target="fonts/font3.fntdata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 /><Relationship Id="rId1" Type="http://schemas.openxmlformats.org/officeDocument/2006/relationships/notesMaster" Target="../notesMasters/notesMaster1.xml" 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 /><Relationship Id="rId1" Type="http://schemas.openxmlformats.org/officeDocument/2006/relationships/notesMaster" Target="../notesMasters/notesMaster1.xml" 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 /><Relationship Id="rId1" Type="http://schemas.openxmlformats.org/officeDocument/2006/relationships/notesMaster" Target="../notesMasters/notesMaster1.xml" 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 /><Relationship Id="rId1" Type="http://schemas.openxmlformats.org/officeDocument/2006/relationships/notesMaster" Target="../notesMasters/notesMaster1.xml" 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 /><Relationship Id="rId1" Type="http://schemas.openxmlformats.org/officeDocument/2006/relationships/notesMaster" Target="../notesMasters/notesMaster1.xml" 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 /><Relationship Id="rId1" Type="http://schemas.openxmlformats.org/officeDocument/2006/relationships/notesMaster" Target="../notesMasters/notesMaster1.xml" 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 /><Relationship Id="rId1" Type="http://schemas.openxmlformats.org/officeDocument/2006/relationships/notesMaster" Target="../notesMasters/notesMaster1.xml" 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 /><Relationship Id="rId1" Type="http://schemas.openxmlformats.org/officeDocument/2006/relationships/notesMaster" Target="../notesMasters/notesMaster1.xml" 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 /><Relationship Id="rId1" Type="http://schemas.openxmlformats.org/officeDocument/2006/relationships/notesMaster" Target="../notesMasters/notesMaster1.xml" 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 /><Relationship Id="rId1" Type="http://schemas.openxmlformats.org/officeDocument/2006/relationships/notesMaster" Target="../notesMasters/notesMaster1.xml" 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 /><Relationship Id="rId1" Type="http://schemas.openxmlformats.org/officeDocument/2006/relationships/notesMaster" Target="../notesMasters/notesMaster1.xml" 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 /><Relationship Id="rId1" Type="http://schemas.openxmlformats.org/officeDocument/2006/relationships/notesMaster" Target="../notesMasters/notesMaster1.xml" 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 /><Relationship Id="rId1" Type="http://schemas.openxmlformats.org/officeDocument/2006/relationships/notesMaster" Target="../notesMasters/notesMaster1.xml" 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 /><Relationship Id="rId1" Type="http://schemas.openxmlformats.org/officeDocument/2006/relationships/notesMaster" Target="../notesMasters/notesMaster1.xml" 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 /><Relationship Id="rId1" Type="http://schemas.openxmlformats.org/officeDocument/2006/relationships/notesMaster" Target="../notesMasters/notesMaster1.xml" 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 /><Relationship Id="rId1" Type="http://schemas.openxmlformats.org/officeDocument/2006/relationships/notesMaster" Target="../notesMasters/notesMaster1.xml" 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" name="Google Shape;13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" name="Google Shape;11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736840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0" name="Google Shape;210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" name="Google Shape;11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546185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" name="Google Shape;11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182043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" name="Google Shape;11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57209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" name="Google Shape;11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873333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" name="Google Shape;11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291645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8" name="Google Shape;498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99" name="Google Shape;499;p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2" name="Google Shape;8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" name="Google Shape;23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" name="Google Shape;11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" name="Google Shape;11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388959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2" name="Google Shape;8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505943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" name="Google Shape;11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832422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2" name="Google Shape;8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106113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2" name="Google Shape;92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>
  <p:cSld name="DEFAULT">
    <p:bg>
      <p:bgPr>
        <a:solidFill>
          <a:schemeClr val="lt1"/>
        </a:solidFill>
        <a:effectLst/>
      </p:bgPr>
    </p:bg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 /><Relationship Id="rId1" Type="http://schemas.openxmlformats.org/officeDocument/2006/relationships/slideLayout" Target="../slideLayouts/slideLayout1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</p:sldLayoutIdLst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 /><Relationship Id="rId2" Type="http://schemas.openxmlformats.org/officeDocument/2006/relationships/notesSlide" Target="../notesSlides/notesSlide1.xml" /><Relationship Id="rId1" Type="http://schemas.openxmlformats.org/officeDocument/2006/relationships/slideLayout" Target="../slideLayouts/slideLayout1.xml" /><Relationship Id="rId5" Type="http://schemas.openxmlformats.org/officeDocument/2006/relationships/image" Target="../media/image3.png" /><Relationship Id="rId4" Type="http://schemas.openxmlformats.org/officeDocument/2006/relationships/image" Target="../media/image2.jpeg" 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 /><Relationship Id="rId2" Type="http://schemas.openxmlformats.org/officeDocument/2006/relationships/notesSlide" Target="../notesSlides/notesSlide10.xml" /><Relationship Id="rId1" Type="http://schemas.openxmlformats.org/officeDocument/2006/relationships/slideLayout" Target="../slideLayouts/slideLayout1.xml" 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 /><Relationship Id="rId2" Type="http://schemas.openxmlformats.org/officeDocument/2006/relationships/notesSlide" Target="../notesSlides/notesSlide11.xml" /><Relationship Id="rId1" Type="http://schemas.openxmlformats.org/officeDocument/2006/relationships/slideLayout" Target="../slideLayouts/slideLayout1.xml" /><Relationship Id="rId5" Type="http://schemas.openxmlformats.org/officeDocument/2006/relationships/image" Target="../media/image22.png" /><Relationship Id="rId4" Type="http://schemas.openxmlformats.org/officeDocument/2006/relationships/image" Target="../media/image21.png" 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 /><Relationship Id="rId2" Type="http://schemas.openxmlformats.org/officeDocument/2006/relationships/notesSlide" Target="../notesSlides/notesSlide12.xml" /><Relationship Id="rId1" Type="http://schemas.openxmlformats.org/officeDocument/2006/relationships/slideLayout" Target="../slideLayouts/slideLayout1.xml" 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 /><Relationship Id="rId2" Type="http://schemas.openxmlformats.org/officeDocument/2006/relationships/notesSlide" Target="../notesSlides/notesSlide13.xml" /><Relationship Id="rId1" Type="http://schemas.openxmlformats.org/officeDocument/2006/relationships/slideLayout" Target="../slideLayouts/slideLayout1.xml" 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 /><Relationship Id="rId2" Type="http://schemas.openxmlformats.org/officeDocument/2006/relationships/notesSlide" Target="../notesSlides/notesSlide14.xml" /><Relationship Id="rId1" Type="http://schemas.openxmlformats.org/officeDocument/2006/relationships/slideLayout" Target="../slideLayouts/slideLayout1.xml" 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 /><Relationship Id="rId2" Type="http://schemas.openxmlformats.org/officeDocument/2006/relationships/notesSlide" Target="../notesSlides/notesSlide15.xml" /><Relationship Id="rId1" Type="http://schemas.openxmlformats.org/officeDocument/2006/relationships/slideLayout" Target="../slideLayouts/slideLayout1.xml" 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 /><Relationship Id="rId2" Type="http://schemas.openxmlformats.org/officeDocument/2006/relationships/notesSlide" Target="../notesSlides/notesSlide16.xml" /><Relationship Id="rId1" Type="http://schemas.openxmlformats.org/officeDocument/2006/relationships/slideLayout" Target="../slideLayouts/slideLayout1.xml" /><Relationship Id="rId4" Type="http://schemas.openxmlformats.org/officeDocument/2006/relationships/image" Target="../media/image28.png" 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 /><Relationship Id="rId2" Type="http://schemas.openxmlformats.org/officeDocument/2006/relationships/notesSlide" Target="../notesSlides/notesSlide17.xml" /><Relationship Id="rId1" Type="http://schemas.openxmlformats.org/officeDocument/2006/relationships/slideLayout" Target="../slideLayouts/slideLayout1.xml" /><Relationship Id="rId4" Type="http://schemas.openxmlformats.org/officeDocument/2006/relationships/image" Target="../media/image30.png" 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 /><Relationship Id="rId2" Type="http://schemas.openxmlformats.org/officeDocument/2006/relationships/notesSlide" Target="../notesSlides/notesSlide2.xml" /><Relationship Id="rId1" Type="http://schemas.openxmlformats.org/officeDocument/2006/relationships/slideLayout" Target="../slideLayouts/slideLayout1.xml" 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 /><Relationship Id="rId2" Type="http://schemas.openxmlformats.org/officeDocument/2006/relationships/notesSlide" Target="../notesSlides/notesSlide3.xml" /><Relationship Id="rId1" Type="http://schemas.openxmlformats.org/officeDocument/2006/relationships/slideLayout" Target="../slideLayouts/slideLayout1.xml" /><Relationship Id="rId5" Type="http://schemas.openxmlformats.org/officeDocument/2006/relationships/image" Target="../media/image3.png" /><Relationship Id="rId4" Type="http://schemas.openxmlformats.org/officeDocument/2006/relationships/image" Target="../media/image6.png" 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 /><Relationship Id="rId2" Type="http://schemas.openxmlformats.org/officeDocument/2006/relationships/notesSlide" Target="../notesSlides/notesSlide4.xml" /><Relationship Id="rId1" Type="http://schemas.openxmlformats.org/officeDocument/2006/relationships/slideLayout" Target="../slideLayouts/slideLayout1.xml" /><Relationship Id="rId6" Type="http://schemas.openxmlformats.org/officeDocument/2006/relationships/image" Target="../media/image10.jpg" /><Relationship Id="rId5" Type="http://schemas.openxmlformats.org/officeDocument/2006/relationships/image" Target="../media/image9.jpg" /><Relationship Id="rId4" Type="http://schemas.openxmlformats.org/officeDocument/2006/relationships/image" Target="../media/image8.jpg" 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 /><Relationship Id="rId2" Type="http://schemas.openxmlformats.org/officeDocument/2006/relationships/notesSlide" Target="../notesSlides/notesSlide5.xml" /><Relationship Id="rId1" Type="http://schemas.openxmlformats.org/officeDocument/2006/relationships/slideLayout" Target="../slideLayouts/slideLayout1.xml" 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 /><Relationship Id="rId2" Type="http://schemas.openxmlformats.org/officeDocument/2006/relationships/notesSlide" Target="../notesSlides/notesSlide6.xml" /><Relationship Id="rId1" Type="http://schemas.openxmlformats.org/officeDocument/2006/relationships/slideLayout" Target="../slideLayouts/slideLayout1.xml" /><Relationship Id="rId5" Type="http://schemas.openxmlformats.org/officeDocument/2006/relationships/image" Target="../media/image13.jpeg" /><Relationship Id="rId4" Type="http://schemas.openxmlformats.org/officeDocument/2006/relationships/image" Target="../media/image12.jpeg" 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 /><Relationship Id="rId2" Type="http://schemas.openxmlformats.org/officeDocument/2006/relationships/notesSlide" Target="../notesSlides/notesSlide7.xml" /><Relationship Id="rId1" Type="http://schemas.openxmlformats.org/officeDocument/2006/relationships/slideLayout" Target="../slideLayouts/slideLayout1.xml" 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 /><Relationship Id="rId2" Type="http://schemas.openxmlformats.org/officeDocument/2006/relationships/notesSlide" Target="../notesSlides/notesSlide8.xml" /><Relationship Id="rId1" Type="http://schemas.openxmlformats.org/officeDocument/2006/relationships/slideLayout" Target="../slideLayouts/slideLayout1.xml" /><Relationship Id="rId4" Type="http://schemas.openxmlformats.org/officeDocument/2006/relationships/image" Target="../media/image15.png" 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 /><Relationship Id="rId2" Type="http://schemas.openxmlformats.org/officeDocument/2006/relationships/notesSlide" Target="../notesSlides/notesSlide9.xml" /><Relationship Id="rId1" Type="http://schemas.openxmlformats.org/officeDocument/2006/relationships/slideLayout" Target="../slideLayouts/slideLayout1.xml" /><Relationship Id="rId6" Type="http://schemas.openxmlformats.org/officeDocument/2006/relationships/image" Target="../media/image3.png" /><Relationship Id="rId5" Type="http://schemas.openxmlformats.org/officeDocument/2006/relationships/image" Target="../media/image18.jpeg" /><Relationship Id="rId4" Type="http://schemas.openxmlformats.org/officeDocument/2006/relationships/image" Target="../media/image17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0C0C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57D23043-BD4A-4AA0-3677-04D6EF4B0A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32" y="-128031"/>
            <a:ext cx="9100886" cy="1048549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AF2368D-AE60-33A7-677C-3D174FEF77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1685335" y="-2624348"/>
            <a:ext cx="10117394" cy="1511002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Google Shape;19;p1"/>
          <p:cNvSpPr/>
          <p:nvPr/>
        </p:nvSpPr>
        <p:spPr>
          <a:xfrm>
            <a:off x="23370921" y="10515600"/>
            <a:ext cx="1016127" cy="3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Google Shape;29;p2" descr="preencoded.png">
            <a:extLst>
              <a:ext uri="{FF2B5EF4-FFF2-40B4-BE49-F238E27FC236}">
                <a16:creationId xmlns:a16="http://schemas.microsoft.com/office/drawing/2014/main" id="{72CF8AE5-9753-4409-23D1-00F056A97099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16200000">
            <a:off x="7134891" y="-2204228"/>
            <a:ext cx="10117394" cy="24387177"/>
          </a:xfrm>
          <a:prstGeom prst="rect">
            <a:avLst/>
          </a:prstGeom>
          <a:ln>
            <a:noFill/>
          </a:ln>
          <a:effectLst>
            <a:outerShdw dist="139700" dir="2700000" algn="tl" rotWithShape="0">
              <a:schemeClr val="accent6">
                <a:lumMod val="50000"/>
              </a:schemeClr>
            </a:outerShdw>
          </a:effectLst>
        </p:spPr>
      </p:pic>
      <p:sp>
        <p:nvSpPr>
          <p:cNvPr id="17" name="Google Shape;17;p1"/>
          <p:cNvSpPr/>
          <p:nvPr/>
        </p:nvSpPr>
        <p:spPr>
          <a:xfrm>
            <a:off x="4235595" y="8717251"/>
            <a:ext cx="17094322" cy="51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0" b="1" i="0" u="none" strike="noStrike" cap="none" dirty="0">
                <a:solidFill>
                  <a:srgbClr val="F5DAB3"/>
                </a:solidFill>
                <a:latin typeface="Cinzel"/>
                <a:ea typeface="Cinzel"/>
                <a:cs typeface="Cinzel"/>
                <a:sym typeface="Cinzel"/>
              </a:rPr>
              <a:t>KAVALEZA</a:t>
            </a:r>
            <a:endParaRPr lang="en-US" sz="24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DAB3"/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6"/>
          <p:cNvSpPr/>
          <p:nvPr/>
        </p:nvSpPr>
        <p:spPr>
          <a:xfrm>
            <a:off x="23370921" y="10515600"/>
            <a:ext cx="1016127" cy="3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6"/>
          <p:cNvSpPr/>
          <p:nvPr/>
        </p:nvSpPr>
        <p:spPr>
          <a:xfrm>
            <a:off x="1308264" y="1003300"/>
            <a:ext cx="6350794" cy="112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6"/>
          <p:cNvSpPr/>
          <p:nvPr/>
        </p:nvSpPr>
        <p:spPr>
          <a:xfrm>
            <a:off x="1308264" y="8699500"/>
            <a:ext cx="6363495" cy="8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6"/>
          <p:cNvSpPr/>
          <p:nvPr/>
        </p:nvSpPr>
        <p:spPr>
          <a:xfrm>
            <a:off x="1308264" y="10134600"/>
            <a:ext cx="6350794" cy="20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6"/>
          <p:cNvSpPr/>
          <p:nvPr/>
        </p:nvSpPr>
        <p:spPr>
          <a:xfrm>
            <a:off x="8662483" y="2070100"/>
            <a:ext cx="6350794" cy="112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6"/>
          <p:cNvSpPr/>
          <p:nvPr/>
        </p:nvSpPr>
        <p:spPr>
          <a:xfrm>
            <a:off x="8662483" y="9766300"/>
            <a:ext cx="5233054" cy="8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6"/>
          <p:cNvSpPr/>
          <p:nvPr/>
        </p:nvSpPr>
        <p:spPr>
          <a:xfrm>
            <a:off x="8662483" y="11201400"/>
            <a:ext cx="6350794" cy="20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6"/>
          <p:cNvSpPr/>
          <p:nvPr/>
        </p:nvSpPr>
        <p:spPr>
          <a:xfrm>
            <a:off x="16016702" y="1003300"/>
            <a:ext cx="6350794" cy="112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6"/>
          <p:cNvSpPr/>
          <p:nvPr/>
        </p:nvSpPr>
        <p:spPr>
          <a:xfrm>
            <a:off x="16016702" y="8699500"/>
            <a:ext cx="6363495" cy="8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6"/>
          <p:cNvSpPr/>
          <p:nvPr/>
        </p:nvSpPr>
        <p:spPr>
          <a:xfrm>
            <a:off x="16016702" y="10134600"/>
            <a:ext cx="6350794" cy="20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FD79FA0A-675D-5326-2171-3A37DC84379F}"/>
              </a:ext>
            </a:extLst>
          </p:cNvPr>
          <p:cNvSpPr/>
          <p:nvPr/>
        </p:nvSpPr>
        <p:spPr>
          <a:xfrm>
            <a:off x="419100" y="266700"/>
            <a:ext cx="23469600" cy="12992100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R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AE161AE0-9808-78C9-7DA4-11F34BC5D1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00" y="977900"/>
            <a:ext cx="23817597" cy="1071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316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DAB3"/>
        </a:solidFill>
        <a:effectLst/>
      </p:bgPr>
    </p:bg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0"/>
          <p:cNvSpPr/>
          <p:nvPr/>
        </p:nvSpPr>
        <p:spPr>
          <a:xfrm>
            <a:off x="23370921" y="10515600"/>
            <a:ext cx="1016127" cy="3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10"/>
          <p:cNvSpPr/>
          <p:nvPr/>
        </p:nvSpPr>
        <p:spPr>
          <a:xfrm>
            <a:off x="1440213" y="4842206"/>
            <a:ext cx="11808243" cy="3081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1" i="0" u="none" strike="noStrike" cap="none" dirty="0">
                <a:solidFill>
                  <a:srgbClr val="272727"/>
                </a:solidFill>
                <a:latin typeface="Cinzel"/>
                <a:ea typeface="Cinzel"/>
                <a:cs typeface="Cinzel"/>
                <a:sym typeface="Cinzel"/>
              </a:rPr>
              <a:t>Menu desplegable de kavaleza</a:t>
            </a:r>
            <a:endParaRPr lang="en-US" sz="8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10"/>
          <p:cNvSpPr/>
          <p:nvPr/>
        </p:nvSpPr>
        <p:spPr>
          <a:xfrm>
            <a:off x="7684460" y="4876800"/>
            <a:ext cx="7481235" cy="34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10"/>
          <p:cNvSpPr/>
          <p:nvPr/>
        </p:nvSpPr>
        <p:spPr>
          <a:xfrm>
            <a:off x="7684460" y="4876800"/>
            <a:ext cx="1016127" cy="1016000"/>
          </a:xfrm>
          <a:prstGeom prst="roundRect">
            <a:avLst>
              <a:gd name="adj" fmla="val 125100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20" name="Google Shape;220;p10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84460" y="4876800"/>
            <a:ext cx="1016127" cy="10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10"/>
          <p:cNvSpPr/>
          <p:nvPr/>
        </p:nvSpPr>
        <p:spPr>
          <a:xfrm>
            <a:off x="7684460" y="6197600"/>
            <a:ext cx="7481235" cy="20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10"/>
          <p:cNvSpPr/>
          <p:nvPr/>
        </p:nvSpPr>
        <p:spPr>
          <a:xfrm>
            <a:off x="7684460" y="9296400"/>
            <a:ext cx="7481235" cy="34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10"/>
          <p:cNvSpPr/>
          <p:nvPr/>
        </p:nvSpPr>
        <p:spPr>
          <a:xfrm>
            <a:off x="7684460" y="9296400"/>
            <a:ext cx="1016127" cy="1016000"/>
          </a:xfrm>
          <a:prstGeom prst="roundRect">
            <a:avLst>
              <a:gd name="adj" fmla="val 125100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28" name="Google Shape;228;p10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05201" y="9830197"/>
            <a:ext cx="63508" cy="240109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10"/>
          <p:cNvSpPr/>
          <p:nvPr/>
        </p:nvSpPr>
        <p:spPr>
          <a:xfrm>
            <a:off x="7684460" y="10617200"/>
            <a:ext cx="7481235" cy="20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07923AC7-DE73-6834-E9D3-AB785C754B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01636" y="2314575"/>
            <a:ext cx="8746412" cy="88963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686FC979-A4D6-2E17-2865-835D1A3AA17A}"/>
              </a:ext>
            </a:extLst>
          </p:cNvPr>
          <p:cNvSpPr/>
          <p:nvPr/>
        </p:nvSpPr>
        <p:spPr>
          <a:xfrm>
            <a:off x="419100" y="266700"/>
            <a:ext cx="23469600" cy="12992100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R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DAB3"/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6"/>
          <p:cNvSpPr/>
          <p:nvPr/>
        </p:nvSpPr>
        <p:spPr>
          <a:xfrm>
            <a:off x="23370921" y="10515600"/>
            <a:ext cx="1016127" cy="3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6"/>
          <p:cNvSpPr/>
          <p:nvPr/>
        </p:nvSpPr>
        <p:spPr>
          <a:xfrm>
            <a:off x="1308264" y="1003300"/>
            <a:ext cx="6350794" cy="112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6"/>
          <p:cNvSpPr/>
          <p:nvPr/>
        </p:nvSpPr>
        <p:spPr>
          <a:xfrm>
            <a:off x="1308264" y="8699500"/>
            <a:ext cx="6363495" cy="8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6"/>
          <p:cNvSpPr/>
          <p:nvPr/>
        </p:nvSpPr>
        <p:spPr>
          <a:xfrm>
            <a:off x="1308264" y="10134600"/>
            <a:ext cx="6350794" cy="20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6"/>
          <p:cNvSpPr/>
          <p:nvPr/>
        </p:nvSpPr>
        <p:spPr>
          <a:xfrm>
            <a:off x="8662483" y="2070100"/>
            <a:ext cx="6350794" cy="112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6"/>
          <p:cNvSpPr/>
          <p:nvPr/>
        </p:nvSpPr>
        <p:spPr>
          <a:xfrm>
            <a:off x="8662483" y="9766300"/>
            <a:ext cx="5233054" cy="8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6"/>
          <p:cNvSpPr/>
          <p:nvPr/>
        </p:nvSpPr>
        <p:spPr>
          <a:xfrm>
            <a:off x="8662483" y="11201400"/>
            <a:ext cx="6350794" cy="20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6"/>
          <p:cNvSpPr/>
          <p:nvPr/>
        </p:nvSpPr>
        <p:spPr>
          <a:xfrm>
            <a:off x="16016702" y="1003300"/>
            <a:ext cx="6350794" cy="112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6"/>
          <p:cNvSpPr/>
          <p:nvPr/>
        </p:nvSpPr>
        <p:spPr>
          <a:xfrm>
            <a:off x="16016702" y="8699500"/>
            <a:ext cx="6363495" cy="8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6"/>
          <p:cNvSpPr/>
          <p:nvPr/>
        </p:nvSpPr>
        <p:spPr>
          <a:xfrm>
            <a:off x="16016702" y="10134600"/>
            <a:ext cx="6350794" cy="20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FD79FA0A-675D-5326-2171-3A37DC84379F}"/>
              </a:ext>
            </a:extLst>
          </p:cNvPr>
          <p:cNvSpPr/>
          <p:nvPr/>
        </p:nvSpPr>
        <p:spPr>
          <a:xfrm>
            <a:off x="419100" y="266700"/>
            <a:ext cx="23469600" cy="12992100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R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8B015D6-3693-43A9-17F4-718B326E0B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839" y="3471115"/>
            <a:ext cx="22367496" cy="8936785"/>
          </a:xfrm>
          <a:prstGeom prst="rect">
            <a:avLst/>
          </a:prstGeom>
        </p:spPr>
      </p:pic>
      <p:sp>
        <p:nvSpPr>
          <p:cNvPr id="5" name="Google Shape;216;p10">
            <a:extLst>
              <a:ext uri="{FF2B5EF4-FFF2-40B4-BE49-F238E27FC236}">
                <a16:creationId xmlns:a16="http://schemas.microsoft.com/office/drawing/2014/main" id="{E9C50B2A-B5AB-1FF1-3137-010B9C56C21E}"/>
              </a:ext>
            </a:extLst>
          </p:cNvPr>
          <p:cNvSpPr/>
          <p:nvPr/>
        </p:nvSpPr>
        <p:spPr>
          <a:xfrm>
            <a:off x="4765238" y="1583266"/>
            <a:ext cx="16738822" cy="3081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1" i="0" u="none" strike="noStrike" cap="none" dirty="0">
                <a:solidFill>
                  <a:srgbClr val="272727"/>
                </a:solidFill>
                <a:latin typeface="Cinzel"/>
                <a:ea typeface="Cinzel"/>
                <a:cs typeface="Cinzel"/>
                <a:sym typeface="Cinzel"/>
              </a:rPr>
              <a:t>Cartas de la </a:t>
            </a:r>
            <a:r>
              <a:rPr lang="en-US" sz="8000" b="1" i="0" u="none" strike="noStrike" cap="none" dirty="0" err="1">
                <a:solidFill>
                  <a:srgbClr val="272727"/>
                </a:solidFill>
                <a:latin typeface="Cinzel"/>
                <a:ea typeface="Cinzel"/>
                <a:cs typeface="Cinzel"/>
                <a:sym typeface="Cinzel"/>
              </a:rPr>
              <a:t>Página</a:t>
            </a:r>
            <a:r>
              <a:rPr lang="en-US" sz="8000" b="1" i="0" u="none" strike="noStrike" cap="none" dirty="0">
                <a:solidFill>
                  <a:srgbClr val="272727"/>
                </a:solidFill>
                <a:latin typeface="Cinzel"/>
                <a:ea typeface="Cinzel"/>
                <a:cs typeface="Cinzel"/>
                <a:sym typeface="Cinzel"/>
              </a:rPr>
              <a:t> principal</a:t>
            </a:r>
            <a:endParaRPr lang="en-US" sz="8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69239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DAB3"/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6"/>
          <p:cNvSpPr/>
          <p:nvPr/>
        </p:nvSpPr>
        <p:spPr>
          <a:xfrm>
            <a:off x="23370921" y="10515600"/>
            <a:ext cx="1016127" cy="3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6"/>
          <p:cNvSpPr/>
          <p:nvPr/>
        </p:nvSpPr>
        <p:spPr>
          <a:xfrm>
            <a:off x="1308264" y="1003300"/>
            <a:ext cx="6350794" cy="112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6"/>
          <p:cNvSpPr/>
          <p:nvPr/>
        </p:nvSpPr>
        <p:spPr>
          <a:xfrm>
            <a:off x="1308264" y="8699500"/>
            <a:ext cx="6363495" cy="8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6"/>
          <p:cNvSpPr/>
          <p:nvPr/>
        </p:nvSpPr>
        <p:spPr>
          <a:xfrm>
            <a:off x="1308264" y="10134600"/>
            <a:ext cx="6350794" cy="20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6"/>
          <p:cNvSpPr/>
          <p:nvPr/>
        </p:nvSpPr>
        <p:spPr>
          <a:xfrm>
            <a:off x="8662483" y="2070100"/>
            <a:ext cx="6350794" cy="112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6"/>
          <p:cNvSpPr/>
          <p:nvPr/>
        </p:nvSpPr>
        <p:spPr>
          <a:xfrm>
            <a:off x="8662483" y="9766300"/>
            <a:ext cx="5233054" cy="8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6"/>
          <p:cNvSpPr/>
          <p:nvPr/>
        </p:nvSpPr>
        <p:spPr>
          <a:xfrm>
            <a:off x="8662483" y="11201400"/>
            <a:ext cx="6350794" cy="20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6"/>
          <p:cNvSpPr/>
          <p:nvPr/>
        </p:nvSpPr>
        <p:spPr>
          <a:xfrm>
            <a:off x="16016702" y="1003300"/>
            <a:ext cx="6350794" cy="112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6"/>
          <p:cNvSpPr/>
          <p:nvPr/>
        </p:nvSpPr>
        <p:spPr>
          <a:xfrm>
            <a:off x="16016702" y="8699500"/>
            <a:ext cx="6363495" cy="8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6"/>
          <p:cNvSpPr/>
          <p:nvPr/>
        </p:nvSpPr>
        <p:spPr>
          <a:xfrm>
            <a:off x="16016702" y="10134600"/>
            <a:ext cx="6350794" cy="20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FD79FA0A-675D-5326-2171-3A37DC84379F}"/>
              </a:ext>
            </a:extLst>
          </p:cNvPr>
          <p:cNvSpPr/>
          <p:nvPr/>
        </p:nvSpPr>
        <p:spPr>
          <a:xfrm>
            <a:off x="419100" y="266700"/>
            <a:ext cx="23469600" cy="12992100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R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E2EA894-F611-29E5-748E-0F8E4411A4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721" r="15597"/>
          <a:stretch/>
        </p:blipFill>
        <p:spPr>
          <a:xfrm>
            <a:off x="3581399" y="3549650"/>
            <a:ext cx="17860207" cy="8096250"/>
          </a:xfrm>
          <a:prstGeom prst="rect">
            <a:avLst/>
          </a:prstGeom>
        </p:spPr>
      </p:pic>
      <p:sp>
        <p:nvSpPr>
          <p:cNvPr id="5" name="Google Shape;216;p10">
            <a:extLst>
              <a:ext uri="{FF2B5EF4-FFF2-40B4-BE49-F238E27FC236}">
                <a16:creationId xmlns:a16="http://schemas.microsoft.com/office/drawing/2014/main" id="{7E3D6830-AE54-552B-5EBB-C3125E8DCD3B}"/>
              </a:ext>
            </a:extLst>
          </p:cNvPr>
          <p:cNvSpPr/>
          <p:nvPr/>
        </p:nvSpPr>
        <p:spPr>
          <a:xfrm>
            <a:off x="6632099" y="1501775"/>
            <a:ext cx="16738822" cy="3081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1" i="0" u="none" strike="noStrike" cap="none" dirty="0">
                <a:solidFill>
                  <a:srgbClr val="272727"/>
                </a:solidFill>
                <a:latin typeface="Cinzel"/>
                <a:ea typeface="Cinzel"/>
                <a:cs typeface="Cinzel"/>
                <a:sym typeface="Cinzel"/>
              </a:rPr>
              <a:t>Final de las </a:t>
            </a:r>
            <a:r>
              <a:rPr lang="en-US" sz="8000" b="1" i="0" u="none" strike="noStrike" cap="none" dirty="0" err="1">
                <a:solidFill>
                  <a:srgbClr val="272727"/>
                </a:solidFill>
                <a:latin typeface="Cinzel"/>
                <a:ea typeface="Cinzel"/>
                <a:cs typeface="Cinzel"/>
                <a:sym typeface="Cinzel"/>
              </a:rPr>
              <a:t>páginas</a:t>
            </a:r>
            <a:r>
              <a:rPr lang="en-US" sz="8000" b="1" i="0" u="none" strike="noStrike" cap="none" dirty="0">
                <a:solidFill>
                  <a:srgbClr val="272727"/>
                </a:solidFill>
                <a:latin typeface="Cinzel"/>
                <a:ea typeface="Cinzel"/>
                <a:cs typeface="Cinzel"/>
                <a:sym typeface="Cinzel"/>
              </a:rPr>
              <a:t> </a:t>
            </a:r>
            <a:endParaRPr lang="en-US" sz="8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4384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DAB3"/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6"/>
          <p:cNvSpPr/>
          <p:nvPr/>
        </p:nvSpPr>
        <p:spPr>
          <a:xfrm>
            <a:off x="23370921" y="10515600"/>
            <a:ext cx="1016127" cy="3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6"/>
          <p:cNvSpPr/>
          <p:nvPr/>
        </p:nvSpPr>
        <p:spPr>
          <a:xfrm>
            <a:off x="1308264" y="1003300"/>
            <a:ext cx="6350794" cy="112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6"/>
          <p:cNvSpPr/>
          <p:nvPr/>
        </p:nvSpPr>
        <p:spPr>
          <a:xfrm>
            <a:off x="1308264" y="8699500"/>
            <a:ext cx="6363495" cy="8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6"/>
          <p:cNvSpPr/>
          <p:nvPr/>
        </p:nvSpPr>
        <p:spPr>
          <a:xfrm>
            <a:off x="1308264" y="10134600"/>
            <a:ext cx="6350794" cy="20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6"/>
          <p:cNvSpPr/>
          <p:nvPr/>
        </p:nvSpPr>
        <p:spPr>
          <a:xfrm>
            <a:off x="8662483" y="2070100"/>
            <a:ext cx="6350794" cy="112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6"/>
          <p:cNvSpPr/>
          <p:nvPr/>
        </p:nvSpPr>
        <p:spPr>
          <a:xfrm>
            <a:off x="8662483" y="9766300"/>
            <a:ext cx="5233054" cy="8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6"/>
          <p:cNvSpPr/>
          <p:nvPr/>
        </p:nvSpPr>
        <p:spPr>
          <a:xfrm>
            <a:off x="8662483" y="11201400"/>
            <a:ext cx="6350794" cy="20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6"/>
          <p:cNvSpPr/>
          <p:nvPr/>
        </p:nvSpPr>
        <p:spPr>
          <a:xfrm>
            <a:off x="16016702" y="1003300"/>
            <a:ext cx="6350794" cy="112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6"/>
          <p:cNvSpPr/>
          <p:nvPr/>
        </p:nvSpPr>
        <p:spPr>
          <a:xfrm>
            <a:off x="16016702" y="8699500"/>
            <a:ext cx="6363495" cy="8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6"/>
          <p:cNvSpPr/>
          <p:nvPr/>
        </p:nvSpPr>
        <p:spPr>
          <a:xfrm>
            <a:off x="16016702" y="10134600"/>
            <a:ext cx="6350794" cy="20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FD79FA0A-675D-5326-2171-3A37DC84379F}"/>
              </a:ext>
            </a:extLst>
          </p:cNvPr>
          <p:cNvSpPr/>
          <p:nvPr/>
        </p:nvSpPr>
        <p:spPr>
          <a:xfrm>
            <a:off x="419100" y="266700"/>
            <a:ext cx="23469600" cy="12992100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R"/>
          </a:p>
        </p:txBody>
      </p:sp>
      <p:sp>
        <p:nvSpPr>
          <p:cNvPr id="5" name="Google Shape;216;p10">
            <a:extLst>
              <a:ext uri="{FF2B5EF4-FFF2-40B4-BE49-F238E27FC236}">
                <a16:creationId xmlns:a16="http://schemas.microsoft.com/office/drawing/2014/main" id="{E9C50B2A-B5AB-1FF1-3137-010B9C56C21E}"/>
              </a:ext>
            </a:extLst>
          </p:cNvPr>
          <p:cNvSpPr/>
          <p:nvPr/>
        </p:nvSpPr>
        <p:spPr>
          <a:xfrm>
            <a:off x="4765238" y="1583266"/>
            <a:ext cx="16738822" cy="3081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1" i="0" u="none" strike="noStrike" cap="none" dirty="0" err="1">
                <a:solidFill>
                  <a:srgbClr val="272727"/>
                </a:solidFill>
                <a:latin typeface="Cinzel"/>
                <a:ea typeface="Cinzel"/>
                <a:cs typeface="Cinzel"/>
                <a:sym typeface="Cinzel"/>
              </a:rPr>
              <a:t>Categorías</a:t>
            </a:r>
            <a:r>
              <a:rPr lang="en-US" sz="8000" b="1" i="0" u="none" strike="noStrike" cap="none" dirty="0">
                <a:solidFill>
                  <a:srgbClr val="272727"/>
                </a:solidFill>
                <a:latin typeface="Cinzel"/>
                <a:ea typeface="Cinzel"/>
                <a:cs typeface="Cinzel"/>
                <a:sym typeface="Cinzel"/>
              </a:rPr>
              <a:t> de </a:t>
            </a:r>
            <a:r>
              <a:rPr lang="en-US" sz="8000" b="1" i="0" u="none" strike="noStrike" cap="none" dirty="0" err="1">
                <a:solidFill>
                  <a:srgbClr val="272727"/>
                </a:solidFill>
                <a:latin typeface="Cinzel"/>
                <a:ea typeface="Cinzel"/>
                <a:cs typeface="Cinzel"/>
                <a:sym typeface="Cinzel"/>
              </a:rPr>
              <a:t>productos</a:t>
            </a:r>
            <a:endParaRPr lang="en-US" sz="8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9D5ABEA5-A2BD-1663-4744-720C311E01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3819" y="3308879"/>
            <a:ext cx="20146378" cy="894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141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DAB3"/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6"/>
          <p:cNvSpPr/>
          <p:nvPr/>
        </p:nvSpPr>
        <p:spPr>
          <a:xfrm>
            <a:off x="23370921" y="10515600"/>
            <a:ext cx="1016127" cy="3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6"/>
          <p:cNvSpPr/>
          <p:nvPr/>
        </p:nvSpPr>
        <p:spPr>
          <a:xfrm>
            <a:off x="1308264" y="1003300"/>
            <a:ext cx="6350794" cy="112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6"/>
          <p:cNvSpPr/>
          <p:nvPr/>
        </p:nvSpPr>
        <p:spPr>
          <a:xfrm>
            <a:off x="1308264" y="8699500"/>
            <a:ext cx="6363495" cy="8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6"/>
          <p:cNvSpPr/>
          <p:nvPr/>
        </p:nvSpPr>
        <p:spPr>
          <a:xfrm>
            <a:off x="1308264" y="10134600"/>
            <a:ext cx="6350794" cy="20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6"/>
          <p:cNvSpPr/>
          <p:nvPr/>
        </p:nvSpPr>
        <p:spPr>
          <a:xfrm>
            <a:off x="8662483" y="2070100"/>
            <a:ext cx="6350794" cy="112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6"/>
          <p:cNvSpPr/>
          <p:nvPr/>
        </p:nvSpPr>
        <p:spPr>
          <a:xfrm>
            <a:off x="8662483" y="9766300"/>
            <a:ext cx="5233054" cy="8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6"/>
          <p:cNvSpPr/>
          <p:nvPr/>
        </p:nvSpPr>
        <p:spPr>
          <a:xfrm>
            <a:off x="8662483" y="11201400"/>
            <a:ext cx="6350794" cy="20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6"/>
          <p:cNvSpPr/>
          <p:nvPr/>
        </p:nvSpPr>
        <p:spPr>
          <a:xfrm>
            <a:off x="16016702" y="1003300"/>
            <a:ext cx="6350794" cy="112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6"/>
          <p:cNvSpPr/>
          <p:nvPr/>
        </p:nvSpPr>
        <p:spPr>
          <a:xfrm>
            <a:off x="16016702" y="8699500"/>
            <a:ext cx="6363495" cy="8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6"/>
          <p:cNvSpPr/>
          <p:nvPr/>
        </p:nvSpPr>
        <p:spPr>
          <a:xfrm>
            <a:off x="16016702" y="10134600"/>
            <a:ext cx="6350794" cy="20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FD79FA0A-675D-5326-2171-3A37DC84379F}"/>
              </a:ext>
            </a:extLst>
          </p:cNvPr>
          <p:cNvSpPr/>
          <p:nvPr/>
        </p:nvSpPr>
        <p:spPr>
          <a:xfrm>
            <a:off x="419100" y="266700"/>
            <a:ext cx="23469600" cy="12992100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R"/>
          </a:p>
        </p:txBody>
      </p:sp>
      <p:sp>
        <p:nvSpPr>
          <p:cNvPr id="5" name="Google Shape;216;p10">
            <a:extLst>
              <a:ext uri="{FF2B5EF4-FFF2-40B4-BE49-F238E27FC236}">
                <a16:creationId xmlns:a16="http://schemas.microsoft.com/office/drawing/2014/main" id="{E9C50B2A-B5AB-1FF1-3137-010B9C56C21E}"/>
              </a:ext>
            </a:extLst>
          </p:cNvPr>
          <p:cNvSpPr/>
          <p:nvPr/>
        </p:nvSpPr>
        <p:spPr>
          <a:xfrm>
            <a:off x="4765238" y="1583266"/>
            <a:ext cx="16738822" cy="3081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1" i="0" u="none" strike="noStrike" cap="none" dirty="0" err="1">
                <a:solidFill>
                  <a:srgbClr val="272727"/>
                </a:solidFill>
                <a:latin typeface="Cinzel"/>
                <a:ea typeface="Cinzel"/>
                <a:cs typeface="Cinzel"/>
                <a:sym typeface="Cinzel"/>
              </a:rPr>
              <a:t>Categorías</a:t>
            </a:r>
            <a:r>
              <a:rPr lang="en-US" sz="8000" b="1" i="0" u="none" strike="noStrike" cap="none" dirty="0">
                <a:solidFill>
                  <a:srgbClr val="272727"/>
                </a:solidFill>
                <a:latin typeface="Cinzel"/>
                <a:ea typeface="Cinzel"/>
                <a:cs typeface="Cinzel"/>
                <a:sym typeface="Cinzel"/>
              </a:rPr>
              <a:t> de </a:t>
            </a:r>
            <a:r>
              <a:rPr lang="en-US" sz="8000" b="1" i="0" u="none" strike="noStrike" cap="none" dirty="0" err="1">
                <a:solidFill>
                  <a:srgbClr val="272727"/>
                </a:solidFill>
                <a:latin typeface="Cinzel"/>
                <a:ea typeface="Cinzel"/>
                <a:cs typeface="Cinzel"/>
                <a:sym typeface="Cinzel"/>
              </a:rPr>
              <a:t>productos</a:t>
            </a:r>
            <a:endParaRPr lang="en-US" sz="8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8AB832AA-F569-DDAF-DBD7-BE5ABCBA91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5337" y="3657600"/>
            <a:ext cx="18613312" cy="8243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905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DAB3"/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6"/>
          <p:cNvSpPr/>
          <p:nvPr/>
        </p:nvSpPr>
        <p:spPr>
          <a:xfrm>
            <a:off x="23370921" y="10515600"/>
            <a:ext cx="1016127" cy="3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6"/>
          <p:cNvSpPr/>
          <p:nvPr/>
        </p:nvSpPr>
        <p:spPr>
          <a:xfrm>
            <a:off x="1308264" y="1003300"/>
            <a:ext cx="6350794" cy="112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6"/>
          <p:cNvSpPr/>
          <p:nvPr/>
        </p:nvSpPr>
        <p:spPr>
          <a:xfrm>
            <a:off x="1308264" y="8699500"/>
            <a:ext cx="6363495" cy="8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6"/>
          <p:cNvSpPr/>
          <p:nvPr/>
        </p:nvSpPr>
        <p:spPr>
          <a:xfrm>
            <a:off x="1308264" y="10134600"/>
            <a:ext cx="6350794" cy="20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6"/>
          <p:cNvSpPr/>
          <p:nvPr/>
        </p:nvSpPr>
        <p:spPr>
          <a:xfrm>
            <a:off x="8662483" y="2070100"/>
            <a:ext cx="6350794" cy="112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6"/>
          <p:cNvSpPr/>
          <p:nvPr/>
        </p:nvSpPr>
        <p:spPr>
          <a:xfrm>
            <a:off x="8662483" y="9766300"/>
            <a:ext cx="5233054" cy="8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6"/>
          <p:cNvSpPr/>
          <p:nvPr/>
        </p:nvSpPr>
        <p:spPr>
          <a:xfrm>
            <a:off x="8662483" y="11201400"/>
            <a:ext cx="6350794" cy="20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6"/>
          <p:cNvSpPr/>
          <p:nvPr/>
        </p:nvSpPr>
        <p:spPr>
          <a:xfrm>
            <a:off x="16016702" y="1003300"/>
            <a:ext cx="6350794" cy="112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6"/>
          <p:cNvSpPr/>
          <p:nvPr/>
        </p:nvSpPr>
        <p:spPr>
          <a:xfrm>
            <a:off x="16016702" y="8699500"/>
            <a:ext cx="6363495" cy="8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6"/>
          <p:cNvSpPr/>
          <p:nvPr/>
        </p:nvSpPr>
        <p:spPr>
          <a:xfrm>
            <a:off x="16016702" y="10134600"/>
            <a:ext cx="6350794" cy="20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FD79FA0A-675D-5326-2171-3A37DC84379F}"/>
              </a:ext>
            </a:extLst>
          </p:cNvPr>
          <p:cNvSpPr/>
          <p:nvPr/>
        </p:nvSpPr>
        <p:spPr>
          <a:xfrm>
            <a:off x="419100" y="266700"/>
            <a:ext cx="23469600" cy="12992100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R"/>
          </a:p>
        </p:txBody>
      </p:sp>
      <p:sp>
        <p:nvSpPr>
          <p:cNvPr id="5" name="Google Shape;216;p10">
            <a:extLst>
              <a:ext uri="{FF2B5EF4-FFF2-40B4-BE49-F238E27FC236}">
                <a16:creationId xmlns:a16="http://schemas.microsoft.com/office/drawing/2014/main" id="{E9C50B2A-B5AB-1FF1-3137-010B9C56C21E}"/>
              </a:ext>
            </a:extLst>
          </p:cNvPr>
          <p:cNvSpPr/>
          <p:nvPr/>
        </p:nvSpPr>
        <p:spPr>
          <a:xfrm>
            <a:off x="4765238" y="1583266"/>
            <a:ext cx="16738822" cy="3081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1" dirty="0" err="1">
                <a:solidFill>
                  <a:srgbClr val="272727"/>
                </a:solidFill>
                <a:latin typeface="Cinzel"/>
                <a:ea typeface="Cinzel"/>
                <a:cs typeface="Cinzel"/>
                <a:sym typeface="Cinzel"/>
              </a:rPr>
              <a:t>Inicio</a:t>
            </a:r>
            <a:r>
              <a:rPr lang="en-US" sz="8000" b="1" dirty="0">
                <a:solidFill>
                  <a:srgbClr val="272727"/>
                </a:solidFill>
                <a:latin typeface="Cinzel"/>
                <a:ea typeface="Cinzel"/>
                <a:cs typeface="Cinzel"/>
                <a:sym typeface="Cinzel"/>
              </a:rPr>
              <a:t> de session y </a:t>
            </a:r>
            <a:r>
              <a:rPr lang="en-US" sz="8000" b="1" dirty="0" err="1">
                <a:solidFill>
                  <a:srgbClr val="272727"/>
                </a:solidFill>
                <a:latin typeface="Cinzel"/>
                <a:ea typeface="Cinzel"/>
                <a:cs typeface="Cinzel"/>
                <a:sym typeface="Cinzel"/>
              </a:rPr>
              <a:t>registro</a:t>
            </a:r>
            <a:endParaRPr lang="en-US" sz="8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F565A1A1-33CD-5F54-369B-66FF3D268B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53900" y="3989652"/>
            <a:ext cx="11377048" cy="8358188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E251AF38-4201-CD6F-2CC9-EC2639078C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9112" y="3989652"/>
            <a:ext cx="10363075" cy="8215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84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DAB3"/>
        </a:solidFill>
        <a:effectLst/>
      </p:bgPr>
    </p:bg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>
            <a:extLst>
              <a:ext uri="{FF2B5EF4-FFF2-40B4-BE49-F238E27FC236}">
                <a16:creationId xmlns:a16="http://schemas.microsoft.com/office/drawing/2014/main" id="{D36CCE8E-F52E-7E2D-E7FB-15BA170C4F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68816"/>
            <a:ext cx="13104284" cy="13104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2" name="Google Shape;502;p21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391503" y="268816"/>
            <a:ext cx="12574572" cy="137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503" name="Google Shape;503;p21"/>
          <p:cNvSpPr/>
          <p:nvPr/>
        </p:nvSpPr>
        <p:spPr>
          <a:xfrm>
            <a:off x="23370921" y="10515600"/>
            <a:ext cx="1016127" cy="3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5" name="Google Shape;505;p21"/>
          <p:cNvSpPr/>
          <p:nvPr/>
        </p:nvSpPr>
        <p:spPr>
          <a:xfrm>
            <a:off x="11761670" y="2209800"/>
            <a:ext cx="11304413" cy="8610600"/>
          </a:xfrm>
          <a:prstGeom prst="roundRect">
            <a:avLst>
              <a:gd name="adj" fmla="val 14761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6" name="Google Shape;506;p21"/>
          <p:cNvSpPr/>
          <p:nvPr/>
        </p:nvSpPr>
        <p:spPr>
          <a:xfrm>
            <a:off x="13861665" y="5317066"/>
            <a:ext cx="10017319" cy="3081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1" dirty="0">
                <a:solidFill>
                  <a:srgbClr val="272727"/>
                </a:solidFill>
                <a:latin typeface="Cinzel"/>
                <a:ea typeface="Calibri"/>
                <a:cs typeface="Calibri"/>
                <a:sym typeface="Cinzel"/>
              </a:rPr>
              <a:t>Gracias Por </a:t>
            </a:r>
            <a:r>
              <a:rPr lang="en-US" sz="8000" b="1" dirty="0" err="1">
                <a:solidFill>
                  <a:srgbClr val="272727"/>
                </a:solidFill>
                <a:latin typeface="Cinzel"/>
                <a:ea typeface="Calibri"/>
                <a:cs typeface="Calibri"/>
                <a:sym typeface="Cinzel"/>
              </a:rPr>
              <a:t>su</a:t>
            </a:r>
            <a:r>
              <a:rPr lang="en-US" sz="8000" b="1" dirty="0">
                <a:solidFill>
                  <a:srgbClr val="272727"/>
                </a:solidFill>
                <a:latin typeface="Cinzel"/>
                <a:ea typeface="Calibri"/>
                <a:cs typeface="Calibri"/>
                <a:sym typeface="Cinzel"/>
              </a:rPr>
              <a:t> </a:t>
            </a:r>
            <a:r>
              <a:rPr lang="en-US" sz="8000" b="1" dirty="0" err="1">
                <a:solidFill>
                  <a:srgbClr val="272727"/>
                </a:solidFill>
                <a:latin typeface="Cinzel"/>
                <a:ea typeface="Calibri"/>
                <a:cs typeface="Calibri"/>
                <a:sym typeface="Cinzel"/>
              </a:rPr>
              <a:t>atención</a:t>
            </a:r>
            <a:r>
              <a:rPr lang="en-US" sz="8000" b="1" dirty="0">
                <a:solidFill>
                  <a:srgbClr val="272727"/>
                </a:solidFill>
                <a:latin typeface="Cinzel"/>
                <a:ea typeface="Calibri"/>
                <a:cs typeface="Calibri"/>
                <a:sym typeface="Cinzel"/>
              </a:rPr>
              <a:t>!</a:t>
            </a:r>
            <a:endParaRPr lang="en-US" sz="8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4"/>
          <p:cNvSpPr/>
          <p:nvPr/>
        </p:nvSpPr>
        <p:spPr>
          <a:xfrm>
            <a:off x="23370921" y="10515600"/>
            <a:ext cx="1016127" cy="3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Google Shape;96;p5" descr="preencoded.png">
            <a:extLst>
              <a:ext uri="{FF2B5EF4-FFF2-40B4-BE49-F238E27FC236}">
                <a16:creationId xmlns:a16="http://schemas.microsoft.com/office/drawing/2014/main" id="{6FC2F1CB-B7C4-8F7F-2E70-378CF1257C7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39624" y="-190500"/>
            <a:ext cx="24387048" cy="731520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4"/>
          <p:cNvSpPr/>
          <p:nvPr/>
        </p:nvSpPr>
        <p:spPr>
          <a:xfrm>
            <a:off x="2402842" y="1485900"/>
            <a:ext cx="18590890" cy="1710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 b="1" i="0" u="none" strike="noStrike" cap="none" dirty="0">
                <a:solidFill>
                  <a:schemeClr val="accent6">
                    <a:lumMod val="50000"/>
                  </a:schemeClr>
                </a:solidFill>
                <a:latin typeface="Cinzel"/>
                <a:ea typeface="Cinzel"/>
                <a:cs typeface="Cinzel"/>
                <a:sym typeface="Cinzel"/>
              </a:rPr>
              <a:t>Equipo de KAVALEZA</a:t>
            </a:r>
            <a:endParaRPr lang="en-US" sz="9600" b="0" i="0" u="none" strike="noStrike" cap="none" dirty="0">
              <a:solidFill>
                <a:schemeClr val="accent6">
                  <a:lumMod val="50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87;p4">
            <a:extLst>
              <a:ext uri="{FF2B5EF4-FFF2-40B4-BE49-F238E27FC236}">
                <a16:creationId xmlns:a16="http://schemas.microsoft.com/office/drawing/2014/main" id="{343AA924-C839-CA0E-4023-A454813F4396}"/>
              </a:ext>
            </a:extLst>
          </p:cNvPr>
          <p:cNvSpPr/>
          <p:nvPr/>
        </p:nvSpPr>
        <p:spPr>
          <a:xfrm>
            <a:off x="2402842" y="3543300"/>
            <a:ext cx="18590890" cy="1710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685800" marR="0" lvl="0" indent="-685800" algn="l" rtl="0">
              <a:spcBef>
                <a:spcPts val="0"/>
              </a:spcBef>
              <a:spcAft>
                <a:spcPts val="0"/>
              </a:spcAft>
              <a:buClr>
                <a:schemeClr val="accent6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s-US" sz="5400" b="1" dirty="0" err="1">
                <a:solidFill>
                  <a:schemeClr val="accent6">
                    <a:lumMod val="50000"/>
                  </a:schemeClr>
                </a:solidFill>
                <a:latin typeface="Cinzel"/>
                <a:ea typeface="Cinzel"/>
                <a:cs typeface="Cinzel"/>
                <a:sym typeface="Cinzel"/>
              </a:rPr>
              <a:t>Naz</a:t>
            </a:r>
            <a:r>
              <a:rPr lang="en-US" sz="5400" b="1" dirty="0" err="1">
                <a:solidFill>
                  <a:schemeClr val="accent6">
                    <a:lumMod val="50000"/>
                  </a:schemeClr>
                </a:solidFill>
                <a:latin typeface="Cinzel"/>
                <a:ea typeface="Cinzel"/>
                <a:cs typeface="Cinzel"/>
                <a:sym typeface="Cinzel"/>
              </a:rPr>
              <a:t>areth</a:t>
            </a:r>
            <a:r>
              <a:rPr lang="en-US" sz="5400" b="1" dirty="0">
                <a:solidFill>
                  <a:schemeClr val="accent6">
                    <a:lumMod val="50000"/>
                  </a:schemeClr>
                </a:solidFill>
                <a:latin typeface="Cinzel"/>
                <a:ea typeface="Cinzel"/>
                <a:cs typeface="Cinzel"/>
                <a:sym typeface="Cinzel"/>
              </a:rPr>
              <a:t> Vargas </a:t>
            </a:r>
            <a:r>
              <a:rPr lang="en-US" sz="5400" b="1" dirty="0" err="1">
                <a:solidFill>
                  <a:schemeClr val="accent6">
                    <a:lumMod val="50000"/>
                  </a:schemeClr>
                </a:solidFill>
                <a:latin typeface="Cinzel"/>
                <a:ea typeface="Cinzel"/>
                <a:cs typeface="Cinzel"/>
                <a:sym typeface="Cinzel"/>
              </a:rPr>
              <a:t>durán</a:t>
            </a:r>
            <a:endParaRPr lang="en-US" sz="5400" b="1" dirty="0">
              <a:solidFill>
                <a:schemeClr val="accent6">
                  <a:lumMod val="50000"/>
                </a:schemeClr>
              </a:solidFill>
              <a:latin typeface="Cinzel"/>
              <a:ea typeface="Cinzel"/>
              <a:cs typeface="Cinzel"/>
              <a:sym typeface="Cinzel"/>
            </a:endParaRPr>
          </a:p>
          <a:p>
            <a:pPr marL="685800" marR="0" lvl="0" indent="-685800" algn="l" rtl="0">
              <a:spcBef>
                <a:spcPts val="0"/>
              </a:spcBef>
              <a:spcAft>
                <a:spcPts val="0"/>
              </a:spcAft>
              <a:buClr>
                <a:schemeClr val="accent6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5400" b="1" i="0" u="none" strike="noStrike" cap="none" dirty="0">
                <a:solidFill>
                  <a:schemeClr val="accent6">
                    <a:lumMod val="50000"/>
                  </a:schemeClr>
                </a:solidFill>
                <a:latin typeface="Cinzel"/>
                <a:ea typeface="Calibri"/>
                <a:cs typeface="Calibri"/>
                <a:sym typeface="Cinzel"/>
              </a:rPr>
              <a:t>Valeria Leandro Bonilla</a:t>
            </a:r>
          </a:p>
          <a:p>
            <a:pPr marL="685800" marR="0" lvl="0" indent="-685800" algn="l" rtl="0">
              <a:spcBef>
                <a:spcPts val="0"/>
              </a:spcBef>
              <a:spcAft>
                <a:spcPts val="0"/>
              </a:spcAft>
              <a:buClr>
                <a:schemeClr val="accent6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5400" b="1" dirty="0">
                <a:solidFill>
                  <a:schemeClr val="accent6">
                    <a:lumMod val="50000"/>
                  </a:schemeClr>
                </a:solidFill>
                <a:latin typeface="Cinzel"/>
                <a:ea typeface="Calibri"/>
                <a:cs typeface="Calibri"/>
                <a:sym typeface="Cinzel"/>
              </a:rPr>
              <a:t>Camila selva mora</a:t>
            </a:r>
            <a:endParaRPr lang="en-US" sz="5400" i="0" u="none" strike="noStrike" cap="none" dirty="0">
              <a:solidFill>
                <a:schemeClr val="accent6">
                  <a:lumMod val="50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C9AF5C1F-4CE4-165D-4092-448DD982C58A}"/>
              </a:ext>
            </a:extLst>
          </p:cNvPr>
          <p:cNvSpPr/>
          <p:nvPr/>
        </p:nvSpPr>
        <p:spPr>
          <a:xfrm>
            <a:off x="419100" y="266700"/>
            <a:ext cx="23469600" cy="12992100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R"/>
          </a:p>
        </p:txBody>
      </p:sp>
      <p:sp>
        <p:nvSpPr>
          <p:cNvPr id="5" name="Google Shape;87;p4">
            <a:extLst>
              <a:ext uri="{FF2B5EF4-FFF2-40B4-BE49-F238E27FC236}">
                <a16:creationId xmlns:a16="http://schemas.microsoft.com/office/drawing/2014/main" id="{6ADF570C-3919-ED7D-724D-2F61A2C9E914}"/>
              </a:ext>
            </a:extLst>
          </p:cNvPr>
          <p:cNvSpPr/>
          <p:nvPr/>
        </p:nvSpPr>
        <p:spPr>
          <a:xfrm>
            <a:off x="2402842" y="6254749"/>
            <a:ext cx="18590890" cy="1710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 b="1" dirty="0" err="1">
                <a:solidFill>
                  <a:schemeClr val="accent6">
                    <a:lumMod val="50000"/>
                  </a:schemeClr>
                </a:solidFill>
                <a:latin typeface="Cinzel"/>
                <a:ea typeface="Calibri"/>
                <a:cs typeface="Calibri"/>
                <a:sym typeface="Cinzel"/>
              </a:rPr>
              <a:t>Profesor</a:t>
            </a:r>
            <a:endParaRPr lang="en-US" sz="9600" b="0" i="0" u="none" strike="noStrike" cap="none" dirty="0">
              <a:solidFill>
                <a:schemeClr val="accent6">
                  <a:lumMod val="50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87;p4">
            <a:extLst>
              <a:ext uri="{FF2B5EF4-FFF2-40B4-BE49-F238E27FC236}">
                <a16:creationId xmlns:a16="http://schemas.microsoft.com/office/drawing/2014/main" id="{8B6A1C24-0571-9861-2F8B-C67EA2840148}"/>
              </a:ext>
            </a:extLst>
          </p:cNvPr>
          <p:cNvSpPr/>
          <p:nvPr/>
        </p:nvSpPr>
        <p:spPr>
          <a:xfrm>
            <a:off x="2402842" y="8125882"/>
            <a:ext cx="18590890" cy="1710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685800" marR="0" lvl="0" indent="-685800" algn="l" rtl="0">
              <a:spcBef>
                <a:spcPts val="0"/>
              </a:spcBef>
              <a:spcAft>
                <a:spcPts val="0"/>
              </a:spcAft>
              <a:buClr>
                <a:schemeClr val="accent6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en-US" sz="5400" b="1" dirty="0">
                <a:solidFill>
                  <a:schemeClr val="accent6">
                    <a:lumMod val="50000"/>
                  </a:schemeClr>
                </a:solidFill>
                <a:latin typeface="Cinzel"/>
                <a:sym typeface="Calibri"/>
              </a:rPr>
              <a:t>Joseph Obando Montero</a:t>
            </a:r>
          </a:p>
        </p:txBody>
      </p:sp>
      <p:sp>
        <p:nvSpPr>
          <p:cNvPr id="7" name="Google Shape;87;p4">
            <a:extLst>
              <a:ext uri="{FF2B5EF4-FFF2-40B4-BE49-F238E27FC236}">
                <a16:creationId xmlns:a16="http://schemas.microsoft.com/office/drawing/2014/main" id="{8733A31C-2362-734F-D560-4FA9A1E81E64}"/>
              </a:ext>
            </a:extLst>
          </p:cNvPr>
          <p:cNvSpPr/>
          <p:nvPr/>
        </p:nvSpPr>
        <p:spPr>
          <a:xfrm>
            <a:off x="2402842" y="9495365"/>
            <a:ext cx="18590890" cy="1710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 b="1" dirty="0">
                <a:solidFill>
                  <a:schemeClr val="accent6">
                    <a:lumMod val="50000"/>
                  </a:schemeClr>
                </a:solidFill>
                <a:latin typeface="Cinzel"/>
                <a:ea typeface="Calibri"/>
                <a:cs typeface="Calibri"/>
                <a:sym typeface="Cinzel"/>
              </a:rPr>
              <a:t>Proyecto </a:t>
            </a:r>
            <a:r>
              <a:rPr lang="en-US" sz="9600" b="1" dirty="0" err="1">
                <a:solidFill>
                  <a:schemeClr val="accent6">
                    <a:lumMod val="50000"/>
                  </a:schemeClr>
                </a:solidFill>
                <a:latin typeface="Cinzel"/>
                <a:ea typeface="Calibri"/>
                <a:cs typeface="Calibri"/>
                <a:sym typeface="Cinzel"/>
              </a:rPr>
              <a:t>programación</a:t>
            </a:r>
            <a:endParaRPr lang="en-US" sz="9600" b="0" i="0" u="none" strike="noStrike" cap="none" dirty="0">
              <a:solidFill>
                <a:schemeClr val="accent6">
                  <a:lumMod val="50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0C0C"/>
        </a:solid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n de carrusel 0">
            <a:extLst>
              <a:ext uri="{FF2B5EF4-FFF2-40B4-BE49-F238E27FC236}">
                <a16:creationId xmlns:a16="http://schemas.microsoft.com/office/drawing/2014/main" id="{95CD0A98-DCD7-D18D-2B56-03602266A6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01803" y="0"/>
            <a:ext cx="10380662" cy="13840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Google Shape;27;p2"/>
          <p:cNvSpPr/>
          <p:nvPr/>
        </p:nvSpPr>
        <p:spPr>
          <a:xfrm>
            <a:off x="23370921" y="10515600"/>
            <a:ext cx="1016127" cy="3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8" name="Google Shape;28;p2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3523340" y="10820400"/>
            <a:ext cx="711289" cy="259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2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251113" y="0"/>
            <a:ext cx="21033062" cy="137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2"/>
          <p:cNvSpPr/>
          <p:nvPr/>
        </p:nvSpPr>
        <p:spPr>
          <a:xfrm>
            <a:off x="0" y="2201333"/>
            <a:ext cx="14967824" cy="2738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 b="1" i="0" u="none" strike="noStrike" cap="none" dirty="0">
                <a:solidFill>
                  <a:srgbClr val="F5DAB3"/>
                </a:solidFill>
                <a:latin typeface="Cinzel"/>
                <a:ea typeface="Cinzel"/>
                <a:cs typeface="Cinzel"/>
                <a:sym typeface="Cinzel"/>
              </a:rPr>
              <a:t>Sobre Kavaleza</a:t>
            </a:r>
            <a:endParaRPr lang="en-US" sz="12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31;p2"/>
          <p:cNvSpPr/>
          <p:nvPr/>
        </p:nvSpPr>
        <p:spPr>
          <a:xfrm>
            <a:off x="2251113" y="5607051"/>
            <a:ext cx="10380662" cy="633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>
                <a:solidFill>
                  <a:srgbClr val="F5DAB3"/>
                </a:solidFill>
                <a:latin typeface="Rokkitt"/>
                <a:cs typeface="Calibri"/>
                <a:sym typeface="Rokkitt"/>
              </a:rPr>
              <a:t>En KAVALEZA, </a:t>
            </a:r>
            <a:r>
              <a:rPr lang="es-CR" sz="4800" dirty="0">
                <a:solidFill>
                  <a:srgbClr val="F5DAB3"/>
                </a:solidFill>
                <a:latin typeface="Rokkitt"/>
                <a:cs typeface="Calibri"/>
              </a:rPr>
              <a:t>hemos elevado el arte de la moda, ofrecemos una experiencia única y exclusiva a nuestros distinguidos clientes. Inspirados en la tradición de la alta costura y la elegancia atemporal.</a:t>
            </a:r>
            <a:endParaRPr sz="4800" dirty="0">
              <a:solidFill>
                <a:srgbClr val="F5DAB3"/>
              </a:solidFill>
              <a:latin typeface="Rokkitt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DAB3"/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E820E436-F989-A740-1FAC-CDC9220E5C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5825" y="475068"/>
            <a:ext cx="5718895" cy="761483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8" name="Google Shape;118;p6"/>
          <p:cNvSpPr/>
          <p:nvPr/>
        </p:nvSpPr>
        <p:spPr>
          <a:xfrm>
            <a:off x="23370921" y="10515600"/>
            <a:ext cx="1016127" cy="3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6"/>
          <p:cNvSpPr/>
          <p:nvPr/>
        </p:nvSpPr>
        <p:spPr>
          <a:xfrm>
            <a:off x="1308264" y="1003300"/>
            <a:ext cx="6350794" cy="112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6"/>
          <p:cNvSpPr/>
          <p:nvPr/>
        </p:nvSpPr>
        <p:spPr>
          <a:xfrm>
            <a:off x="1308264" y="8699500"/>
            <a:ext cx="6363495" cy="8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6"/>
          <p:cNvSpPr/>
          <p:nvPr/>
        </p:nvSpPr>
        <p:spPr>
          <a:xfrm>
            <a:off x="1308264" y="10134600"/>
            <a:ext cx="6350794" cy="20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6"/>
          <p:cNvSpPr/>
          <p:nvPr/>
        </p:nvSpPr>
        <p:spPr>
          <a:xfrm>
            <a:off x="8662483" y="2070100"/>
            <a:ext cx="6350794" cy="112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6"/>
          <p:cNvSpPr/>
          <p:nvPr/>
        </p:nvSpPr>
        <p:spPr>
          <a:xfrm>
            <a:off x="8662483" y="9766300"/>
            <a:ext cx="5233054" cy="8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6"/>
          <p:cNvSpPr/>
          <p:nvPr/>
        </p:nvSpPr>
        <p:spPr>
          <a:xfrm>
            <a:off x="8662483" y="11201400"/>
            <a:ext cx="6350794" cy="20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6"/>
          <p:cNvSpPr/>
          <p:nvPr/>
        </p:nvSpPr>
        <p:spPr>
          <a:xfrm>
            <a:off x="16016702" y="1003300"/>
            <a:ext cx="6350794" cy="112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6"/>
          <p:cNvSpPr/>
          <p:nvPr/>
        </p:nvSpPr>
        <p:spPr>
          <a:xfrm>
            <a:off x="16016702" y="8699500"/>
            <a:ext cx="6363495" cy="8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6"/>
          <p:cNvSpPr/>
          <p:nvPr/>
        </p:nvSpPr>
        <p:spPr>
          <a:xfrm>
            <a:off x="16016702" y="10134600"/>
            <a:ext cx="6350794" cy="20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87;p4">
            <a:extLst>
              <a:ext uri="{FF2B5EF4-FFF2-40B4-BE49-F238E27FC236}">
                <a16:creationId xmlns:a16="http://schemas.microsoft.com/office/drawing/2014/main" id="{BB073FC2-9CCF-E935-0347-848162AAB9CF}"/>
              </a:ext>
            </a:extLst>
          </p:cNvPr>
          <p:cNvSpPr/>
          <p:nvPr/>
        </p:nvSpPr>
        <p:spPr>
          <a:xfrm>
            <a:off x="1901129" y="9618133"/>
            <a:ext cx="20968079" cy="1710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 b="1" i="0" u="none" strike="noStrike" cap="none" dirty="0" err="1">
                <a:solidFill>
                  <a:schemeClr val="accent6">
                    <a:lumMod val="50000"/>
                  </a:schemeClr>
                </a:solidFill>
                <a:latin typeface="Cinzel"/>
                <a:ea typeface="Cinzel"/>
                <a:cs typeface="Cinzel"/>
                <a:sym typeface="Cinzel"/>
              </a:rPr>
              <a:t>productos</a:t>
            </a:r>
            <a:r>
              <a:rPr lang="en-US" sz="9600" b="1" i="0" u="none" strike="noStrike" cap="none" dirty="0">
                <a:solidFill>
                  <a:schemeClr val="accent6">
                    <a:lumMod val="50000"/>
                  </a:schemeClr>
                </a:solidFill>
                <a:latin typeface="Cinzel"/>
                <a:ea typeface="Cinzel"/>
                <a:cs typeface="Cinzel"/>
                <a:sym typeface="Cinzel"/>
              </a:rPr>
              <a:t> que </a:t>
            </a:r>
            <a:r>
              <a:rPr lang="en-US" sz="9600" b="1" i="0" u="none" strike="noStrike" cap="none" dirty="0" err="1">
                <a:solidFill>
                  <a:schemeClr val="accent6">
                    <a:lumMod val="50000"/>
                  </a:schemeClr>
                </a:solidFill>
                <a:latin typeface="Cinzel"/>
                <a:ea typeface="Cinzel"/>
                <a:cs typeface="Cinzel"/>
                <a:sym typeface="Cinzel"/>
              </a:rPr>
              <a:t>encontrarás</a:t>
            </a:r>
            <a:r>
              <a:rPr lang="en-US" sz="9600" b="1" i="0" u="none" strike="noStrike" cap="none" dirty="0">
                <a:solidFill>
                  <a:schemeClr val="accent6">
                    <a:lumMod val="50000"/>
                  </a:schemeClr>
                </a:solidFill>
                <a:latin typeface="Cinzel"/>
                <a:ea typeface="Cinzel"/>
                <a:cs typeface="Cinzel"/>
                <a:sym typeface="Cinzel"/>
              </a:rPr>
              <a:t> en </a:t>
            </a:r>
            <a:r>
              <a:rPr lang="en-US" sz="9600" b="1" i="0" u="none" strike="noStrike" cap="none" dirty="0" err="1">
                <a:solidFill>
                  <a:schemeClr val="accent6">
                    <a:lumMod val="50000"/>
                  </a:schemeClr>
                </a:solidFill>
                <a:latin typeface="Cinzel"/>
                <a:ea typeface="Cinzel"/>
                <a:cs typeface="Cinzel"/>
                <a:sym typeface="Cinzel"/>
              </a:rPr>
              <a:t>nuestra</a:t>
            </a:r>
            <a:r>
              <a:rPr lang="en-US" sz="9600" b="1" i="0" u="none" strike="noStrike" cap="none" dirty="0">
                <a:solidFill>
                  <a:schemeClr val="accent6">
                    <a:lumMod val="50000"/>
                  </a:schemeClr>
                </a:solidFill>
                <a:latin typeface="Cinzel"/>
                <a:ea typeface="Cinzel"/>
                <a:cs typeface="Cinzel"/>
                <a:sym typeface="Cinzel"/>
              </a:rPr>
              <a:t> tienda</a:t>
            </a:r>
            <a:endParaRPr lang="en-US" sz="9600" b="0" i="0" u="none" strike="noStrike" cap="none" dirty="0">
              <a:solidFill>
                <a:schemeClr val="accent6">
                  <a:lumMod val="50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33C1F654-4E01-1C14-C56C-E29C4021A4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552" y="520827"/>
            <a:ext cx="5518087" cy="735744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FD79FA0A-675D-5326-2171-3A37DC84379F}"/>
              </a:ext>
            </a:extLst>
          </p:cNvPr>
          <p:cNvSpPr/>
          <p:nvPr/>
        </p:nvSpPr>
        <p:spPr>
          <a:xfrm>
            <a:off x="419100" y="266700"/>
            <a:ext cx="23469600" cy="12992100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R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0FE3D77A-A52D-5F21-848E-75287EBDD9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85168" y="491067"/>
            <a:ext cx="5718894" cy="761483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BCB8839C-DAEA-455F-7C5A-6927E2E348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214510" y="739027"/>
            <a:ext cx="5466723" cy="727906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DAB3"/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6"/>
          <p:cNvSpPr/>
          <p:nvPr/>
        </p:nvSpPr>
        <p:spPr>
          <a:xfrm>
            <a:off x="23370921" y="10515600"/>
            <a:ext cx="1016127" cy="3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6"/>
          <p:cNvSpPr/>
          <p:nvPr/>
        </p:nvSpPr>
        <p:spPr>
          <a:xfrm>
            <a:off x="1308264" y="1003300"/>
            <a:ext cx="6350794" cy="112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6"/>
          <p:cNvSpPr/>
          <p:nvPr/>
        </p:nvSpPr>
        <p:spPr>
          <a:xfrm>
            <a:off x="1308264" y="8699500"/>
            <a:ext cx="6363495" cy="8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6"/>
          <p:cNvSpPr/>
          <p:nvPr/>
        </p:nvSpPr>
        <p:spPr>
          <a:xfrm>
            <a:off x="1308264" y="10134600"/>
            <a:ext cx="6350794" cy="20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6"/>
          <p:cNvSpPr/>
          <p:nvPr/>
        </p:nvSpPr>
        <p:spPr>
          <a:xfrm>
            <a:off x="8662483" y="2070100"/>
            <a:ext cx="6350794" cy="112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6"/>
          <p:cNvSpPr/>
          <p:nvPr/>
        </p:nvSpPr>
        <p:spPr>
          <a:xfrm>
            <a:off x="8662483" y="9766300"/>
            <a:ext cx="5233054" cy="8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6"/>
          <p:cNvSpPr/>
          <p:nvPr/>
        </p:nvSpPr>
        <p:spPr>
          <a:xfrm>
            <a:off x="8662483" y="11201400"/>
            <a:ext cx="6350794" cy="20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6"/>
          <p:cNvSpPr/>
          <p:nvPr/>
        </p:nvSpPr>
        <p:spPr>
          <a:xfrm>
            <a:off x="16016702" y="1003300"/>
            <a:ext cx="6350794" cy="112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6"/>
          <p:cNvSpPr/>
          <p:nvPr/>
        </p:nvSpPr>
        <p:spPr>
          <a:xfrm>
            <a:off x="16016702" y="8699500"/>
            <a:ext cx="6363495" cy="8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6"/>
          <p:cNvSpPr/>
          <p:nvPr/>
        </p:nvSpPr>
        <p:spPr>
          <a:xfrm>
            <a:off x="16016702" y="10134600"/>
            <a:ext cx="6350794" cy="20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FD79FA0A-675D-5326-2171-3A37DC84379F}"/>
              </a:ext>
            </a:extLst>
          </p:cNvPr>
          <p:cNvSpPr/>
          <p:nvPr/>
        </p:nvSpPr>
        <p:spPr>
          <a:xfrm>
            <a:off x="419100" y="266700"/>
            <a:ext cx="23469600" cy="12992100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R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CE132F4-8347-9A26-8443-696607150D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6978" y="1346199"/>
            <a:ext cx="7937122" cy="105828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Google Shape;31;p2">
            <a:extLst>
              <a:ext uri="{FF2B5EF4-FFF2-40B4-BE49-F238E27FC236}">
                <a16:creationId xmlns:a16="http://schemas.microsoft.com/office/drawing/2014/main" id="{3D46047F-B2F0-111D-C0A8-DE86EE0D7A77}"/>
              </a:ext>
            </a:extLst>
          </p:cNvPr>
          <p:cNvSpPr/>
          <p:nvPr/>
        </p:nvSpPr>
        <p:spPr>
          <a:xfrm>
            <a:off x="11279010" y="3340100"/>
            <a:ext cx="10380662" cy="633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>
                <a:solidFill>
                  <a:schemeClr val="accent6">
                    <a:lumMod val="50000"/>
                  </a:schemeClr>
                </a:solidFill>
                <a:latin typeface="Rokkitt"/>
                <a:cs typeface="Calibri"/>
                <a:sym typeface="Rokkitt"/>
              </a:rPr>
              <a:t>En KAVALEZA, temenos </a:t>
            </a:r>
            <a:r>
              <a:rPr lang="en-US" sz="6000" dirty="0" err="1">
                <a:solidFill>
                  <a:schemeClr val="accent6">
                    <a:lumMod val="50000"/>
                  </a:schemeClr>
                </a:solidFill>
                <a:latin typeface="Rokkitt"/>
                <a:cs typeface="Calibri"/>
                <a:sym typeface="Rokkitt"/>
              </a:rPr>
              <a:t>una</a:t>
            </a:r>
            <a:r>
              <a:rPr lang="en-US" sz="6000" dirty="0">
                <a:solidFill>
                  <a:schemeClr val="accent6">
                    <a:lumMod val="50000"/>
                  </a:schemeClr>
                </a:solidFill>
                <a:latin typeface="Rokkitt"/>
                <a:cs typeface="Calibri"/>
                <a:sym typeface="Rokkitt"/>
              </a:rPr>
              <a:t> gran </a:t>
            </a:r>
            <a:r>
              <a:rPr lang="en-US" sz="6000" dirty="0" err="1">
                <a:solidFill>
                  <a:schemeClr val="accent6">
                    <a:lumMod val="50000"/>
                  </a:schemeClr>
                </a:solidFill>
                <a:latin typeface="Rokkitt"/>
                <a:cs typeface="Calibri"/>
                <a:sym typeface="Rokkitt"/>
              </a:rPr>
              <a:t>variedad</a:t>
            </a:r>
            <a:r>
              <a:rPr lang="en-US" sz="6000" dirty="0">
                <a:solidFill>
                  <a:schemeClr val="accent6">
                    <a:lumMod val="50000"/>
                  </a:schemeClr>
                </a:solidFill>
                <a:latin typeface="Rokkitt"/>
                <a:cs typeface="Calibri"/>
                <a:sym typeface="Rokkitt"/>
              </a:rPr>
              <a:t> de </a:t>
            </a:r>
            <a:r>
              <a:rPr lang="en-US" sz="6000" dirty="0" err="1">
                <a:solidFill>
                  <a:schemeClr val="accent6">
                    <a:lumMod val="50000"/>
                  </a:schemeClr>
                </a:solidFill>
                <a:latin typeface="Rokkitt"/>
                <a:cs typeface="Calibri"/>
                <a:sym typeface="Rokkitt"/>
              </a:rPr>
              <a:t>estilos</a:t>
            </a:r>
            <a:r>
              <a:rPr lang="en-US" sz="6000" dirty="0">
                <a:solidFill>
                  <a:schemeClr val="accent6">
                    <a:lumMod val="50000"/>
                  </a:schemeClr>
                </a:solidFill>
                <a:latin typeface="Rokkitt"/>
                <a:cs typeface="Calibri"/>
                <a:sym typeface="Rokkitt"/>
              </a:rPr>
              <a:t>, </a:t>
            </a:r>
            <a:r>
              <a:rPr lang="en-US" sz="6000" dirty="0" err="1">
                <a:solidFill>
                  <a:schemeClr val="accent6">
                    <a:lumMod val="50000"/>
                  </a:schemeClr>
                </a:solidFill>
                <a:latin typeface="Rokkitt"/>
                <a:cs typeface="Calibri"/>
                <a:sym typeface="Rokkitt"/>
              </a:rPr>
              <a:t>categorías</a:t>
            </a:r>
            <a:r>
              <a:rPr lang="en-US" sz="6000" dirty="0">
                <a:solidFill>
                  <a:schemeClr val="accent6">
                    <a:lumMod val="50000"/>
                  </a:schemeClr>
                </a:solidFill>
                <a:latin typeface="Rokkitt"/>
                <a:cs typeface="Calibri"/>
                <a:sym typeface="Rokkitt"/>
              </a:rPr>
              <a:t> y de </a:t>
            </a:r>
            <a:r>
              <a:rPr lang="en-US" sz="6000" dirty="0" err="1">
                <a:solidFill>
                  <a:schemeClr val="accent6">
                    <a:lumMod val="50000"/>
                  </a:schemeClr>
                </a:solidFill>
                <a:latin typeface="Rokkitt"/>
                <a:cs typeface="Calibri"/>
                <a:sym typeface="Rokkitt"/>
              </a:rPr>
              <a:t>tallas</a:t>
            </a:r>
            <a:r>
              <a:rPr lang="en-US" sz="6000" dirty="0">
                <a:solidFill>
                  <a:schemeClr val="accent6">
                    <a:lumMod val="50000"/>
                  </a:schemeClr>
                </a:solidFill>
                <a:latin typeface="Rokkitt"/>
                <a:cs typeface="Calibri"/>
                <a:sym typeface="Rokkitt"/>
              </a:rPr>
              <a:t>. </a:t>
            </a:r>
            <a:r>
              <a:rPr lang="en-US" sz="6000" dirty="0" err="1">
                <a:solidFill>
                  <a:schemeClr val="accent6">
                    <a:lumMod val="50000"/>
                  </a:schemeClr>
                </a:solidFill>
                <a:latin typeface="Rokkitt"/>
                <a:cs typeface="Calibri"/>
                <a:sym typeface="Rokkitt"/>
              </a:rPr>
              <a:t>Podrás</a:t>
            </a:r>
            <a:r>
              <a:rPr lang="en-US" sz="6000" dirty="0">
                <a:solidFill>
                  <a:schemeClr val="accent6">
                    <a:lumMod val="50000"/>
                  </a:schemeClr>
                </a:solidFill>
                <a:latin typeface="Rokkitt"/>
                <a:cs typeface="Calibri"/>
                <a:sym typeface="Rokkitt"/>
              </a:rPr>
              <a:t> </a:t>
            </a:r>
            <a:r>
              <a:rPr lang="en-US" sz="6000" dirty="0" err="1">
                <a:solidFill>
                  <a:schemeClr val="accent6">
                    <a:lumMod val="50000"/>
                  </a:schemeClr>
                </a:solidFill>
                <a:latin typeface="Rokkitt"/>
                <a:cs typeface="Calibri"/>
                <a:sym typeface="Rokkitt"/>
              </a:rPr>
              <a:t>encontrar</a:t>
            </a:r>
            <a:r>
              <a:rPr lang="en-US" sz="6000" dirty="0">
                <a:solidFill>
                  <a:schemeClr val="accent6">
                    <a:lumMod val="50000"/>
                  </a:schemeClr>
                </a:solidFill>
                <a:latin typeface="Rokkitt"/>
                <a:cs typeface="Calibri"/>
                <a:sym typeface="Rokkitt"/>
              </a:rPr>
              <a:t> </a:t>
            </a:r>
            <a:r>
              <a:rPr lang="en-US" sz="6000" dirty="0" err="1">
                <a:solidFill>
                  <a:schemeClr val="accent6">
                    <a:lumMod val="50000"/>
                  </a:schemeClr>
                </a:solidFill>
                <a:latin typeface="Rokkitt"/>
                <a:cs typeface="Calibri"/>
                <a:sym typeface="Rokkitt"/>
              </a:rPr>
              <a:t>mucha</a:t>
            </a:r>
            <a:r>
              <a:rPr lang="en-US" sz="6000" dirty="0">
                <a:solidFill>
                  <a:schemeClr val="accent6">
                    <a:lumMod val="50000"/>
                  </a:schemeClr>
                </a:solidFill>
                <a:latin typeface="Rokkitt"/>
                <a:cs typeface="Calibri"/>
                <a:sym typeface="Rokkitt"/>
              </a:rPr>
              <a:t> </a:t>
            </a:r>
            <a:r>
              <a:rPr lang="en-US" sz="6000" dirty="0" err="1">
                <a:solidFill>
                  <a:schemeClr val="accent6">
                    <a:lumMod val="50000"/>
                  </a:schemeClr>
                </a:solidFill>
                <a:latin typeface="Rokkitt"/>
                <a:cs typeface="Calibri"/>
                <a:sym typeface="Rokkitt"/>
              </a:rPr>
              <a:t>ropa</a:t>
            </a:r>
            <a:r>
              <a:rPr lang="en-US" sz="6000" dirty="0">
                <a:solidFill>
                  <a:schemeClr val="accent6">
                    <a:lumMod val="50000"/>
                  </a:schemeClr>
                </a:solidFill>
                <a:latin typeface="Rokkitt"/>
                <a:cs typeface="Calibri"/>
                <a:sym typeface="Rokkitt"/>
              </a:rPr>
              <a:t> de </a:t>
            </a:r>
            <a:r>
              <a:rPr lang="en-US" sz="6000" dirty="0" err="1">
                <a:solidFill>
                  <a:schemeClr val="accent6">
                    <a:lumMod val="50000"/>
                  </a:schemeClr>
                </a:solidFill>
                <a:latin typeface="Rokkitt"/>
                <a:cs typeface="Calibri"/>
                <a:sym typeface="Rokkitt"/>
              </a:rPr>
              <a:t>alta</a:t>
            </a:r>
            <a:r>
              <a:rPr lang="en-US" sz="6000" dirty="0">
                <a:solidFill>
                  <a:schemeClr val="accent6">
                    <a:lumMod val="50000"/>
                  </a:schemeClr>
                </a:solidFill>
                <a:latin typeface="Rokkitt"/>
                <a:cs typeface="Calibri"/>
                <a:sym typeface="Rokkitt"/>
              </a:rPr>
              <a:t> </a:t>
            </a:r>
            <a:r>
              <a:rPr lang="en-US" sz="6000" dirty="0" err="1">
                <a:solidFill>
                  <a:schemeClr val="accent6">
                    <a:lumMod val="50000"/>
                  </a:schemeClr>
                </a:solidFill>
                <a:latin typeface="Rokkitt"/>
                <a:cs typeface="Calibri"/>
                <a:sym typeface="Rokkitt"/>
              </a:rPr>
              <a:t>calidad</a:t>
            </a:r>
            <a:r>
              <a:rPr lang="en-US" sz="6000" dirty="0">
                <a:solidFill>
                  <a:schemeClr val="accent6">
                    <a:lumMod val="50000"/>
                  </a:schemeClr>
                </a:solidFill>
                <a:latin typeface="Rokkitt"/>
                <a:cs typeface="Calibri"/>
                <a:sym typeface="Rokkitt"/>
              </a:rPr>
              <a:t> a un </a:t>
            </a:r>
            <a:r>
              <a:rPr lang="es-US" sz="6000" dirty="0">
                <a:solidFill>
                  <a:schemeClr val="accent6">
                    <a:lumMod val="50000"/>
                  </a:schemeClr>
                </a:solidFill>
                <a:latin typeface="Rokkitt"/>
                <a:cs typeface="Calibri"/>
                <a:sym typeface="Rokkitt"/>
              </a:rPr>
              <a:t>precio </a:t>
            </a:r>
            <a:r>
              <a:rPr lang="en-US" sz="6000" dirty="0" err="1">
                <a:solidFill>
                  <a:schemeClr val="accent6">
                    <a:lumMod val="50000"/>
                  </a:schemeClr>
                </a:solidFill>
                <a:latin typeface="Rokkitt"/>
                <a:cs typeface="Calibri"/>
                <a:sym typeface="Rokkitt"/>
              </a:rPr>
              <a:t>muy</a:t>
            </a:r>
            <a:r>
              <a:rPr lang="en-US" sz="6000" dirty="0">
                <a:solidFill>
                  <a:schemeClr val="accent6">
                    <a:lumMod val="50000"/>
                  </a:schemeClr>
                </a:solidFill>
                <a:latin typeface="Rokkitt"/>
                <a:cs typeface="Calibri"/>
                <a:sym typeface="Rokkitt"/>
              </a:rPr>
              <a:t> accessible.</a:t>
            </a:r>
            <a:endParaRPr sz="6000" dirty="0">
              <a:solidFill>
                <a:schemeClr val="accent6">
                  <a:lumMod val="50000"/>
                </a:schemeClr>
              </a:solidFill>
              <a:latin typeface="Rokkitt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44103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4"/>
          <p:cNvSpPr/>
          <p:nvPr/>
        </p:nvSpPr>
        <p:spPr>
          <a:xfrm>
            <a:off x="23370921" y="10515600"/>
            <a:ext cx="1016127" cy="3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Google Shape;96;p5" descr="preencoded.png">
            <a:extLst>
              <a:ext uri="{FF2B5EF4-FFF2-40B4-BE49-F238E27FC236}">
                <a16:creationId xmlns:a16="http://schemas.microsoft.com/office/drawing/2014/main" id="{6FC2F1CB-B7C4-8F7F-2E70-378CF1257C7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39624" y="-190500"/>
            <a:ext cx="24387048" cy="73152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C9AF5C1F-4CE4-165D-4092-448DD982C58A}"/>
              </a:ext>
            </a:extLst>
          </p:cNvPr>
          <p:cNvSpPr/>
          <p:nvPr/>
        </p:nvSpPr>
        <p:spPr>
          <a:xfrm>
            <a:off x="409384" y="172546"/>
            <a:ext cx="23469600" cy="12992100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R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5A8F419F-9A67-7052-B5CD-F94B94978E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949" y="1025922"/>
            <a:ext cx="8628062" cy="107850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D9ADAB47-1EE3-EA05-9781-68D9A76E92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11799" y="457200"/>
            <a:ext cx="5159121" cy="77386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Google Shape;31;p2">
            <a:extLst>
              <a:ext uri="{FF2B5EF4-FFF2-40B4-BE49-F238E27FC236}">
                <a16:creationId xmlns:a16="http://schemas.microsoft.com/office/drawing/2014/main" id="{5EF9B7CC-6A46-4CA8-920B-E34B5808D482}"/>
              </a:ext>
            </a:extLst>
          </p:cNvPr>
          <p:cNvSpPr/>
          <p:nvPr/>
        </p:nvSpPr>
        <p:spPr>
          <a:xfrm>
            <a:off x="10026460" y="1322991"/>
            <a:ext cx="7386890" cy="633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 dirty="0">
                <a:solidFill>
                  <a:schemeClr val="accent6">
                    <a:lumMod val="50000"/>
                  </a:schemeClr>
                </a:solidFill>
                <a:latin typeface="Cinzel" panose="020B0604020202020204" charset="0"/>
                <a:cs typeface="Calibri"/>
                <a:sym typeface="Calibri"/>
              </a:rPr>
              <a:t>Requerimientos de KAVALEZA</a:t>
            </a:r>
            <a:endParaRPr sz="6000" b="1" dirty="0">
              <a:solidFill>
                <a:schemeClr val="accent6">
                  <a:lumMod val="50000"/>
                </a:schemeClr>
              </a:solidFill>
              <a:latin typeface="Cinzel" panose="020B0604020202020204" charset="0"/>
              <a:cs typeface="Calibri"/>
              <a:sym typeface="Calibri"/>
            </a:endParaRPr>
          </a:p>
        </p:txBody>
      </p:sp>
      <p:sp>
        <p:nvSpPr>
          <p:cNvPr id="9" name="Rectangle 7">
            <a:extLst>
              <a:ext uri="{FF2B5EF4-FFF2-40B4-BE49-F238E27FC236}">
                <a16:creationId xmlns:a16="http://schemas.microsoft.com/office/drawing/2014/main" id="{858C7587-73E9-572A-BD43-59ACDAFC83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26460" y="3924147"/>
            <a:ext cx="7386890" cy="4731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s-CR" altLang="es-CR" sz="4800" dirty="0">
                <a:solidFill>
                  <a:schemeClr val="accent6">
                    <a:lumMod val="50000"/>
                  </a:schemeClr>
                </a:solidFill>
                <a:latin typeface="Rokkitt"/>
                <a:cs typeface="Calibri"/>
              </a:rPr>
              <a:t>Estilo Visual: Elegante y sofisticado para transmitir lujo.</a:t>
            </a:r>
          </a:p>
          <a:p>
            <a:r>
              <a:rPr lang="es-CR" altLang="es-CR" sz="4800" dirty="0">
                <a:solidFill>
                  <a:schemeClr val="accent6">
                    <a:lumMod val="50000"/>
                  </a:schemeClr>
                </a:solidFill>
                <a:latin typeface="Rokkitt"/>
                <a:cs typeface="Calibri"/>
              </a:rPr>
              <a:t>Fuentes elegantes y clásicas que refuercen la imagen de alta costura </a:t>
            </a:r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55850D8D-E9B0-6AB2-F032-A388E598F4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79835" y="9425161"/>
            <a:ext cx="5807391" cy="74789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s-CR" sz="4800" dirty="0">
                <a:solidFill>
                  <a:schemeClr val="accent6">
                    <a:lumMod val="50000"/>
                  </a:schemeClr>
                </a:solidFill>
                <a:latin typeface="Rokkitt"/>
                <a:cs typeface="Calibri"/>
              </a:rPr>
              <a:t>Menús claros y fáciles de usar</a:t>
            </a:r>
          </a:p>
          <a:p>
            <a:endParaRPr lang="es-CR" altLang="es-CR" sz="4800" dirty="0">
              <a:solidFill>
                <a:schemeClr val="accent6">
                  <a:lumMod val="50000"/>
                </a:schemeClr>
              </a:solidFill>
              <a:latin typeface="Rokkitt"/>
              <a:cs typeface="Calibri"/>
            </a:endParaRPr>
          </a:p>
        </p:txBody>
      </p:sp>
      <p:sp>
        <p:nvSpPr>
          <p:cNvPr id="14" name="Rectangle 11">
            <a:extLst>
              <a:ext uri="{FF2B5EF4-FFF2-40B4-BE49-F238E27FC236}">
                <a16:creationId xmlns:a16="http://schemas.microsoft.com/office/drawing/2014/main" id="{297FFC31-60DF-7AF7-5F30-DBB2A0152E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63802" y="8361895"/>
            <a:ext cx="5420490" cy="3046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s-CR" altLang="es-CR" sz="4800" dirty="0">
              <a:solidFill>
                <a:schemeClr val="accent6">
                  <a:lumMod val="50000"/>
                </a:schemeClr>
              </a:solidFill>
              <a:latin typeface="Rokkitt"/>
              <a:cs typeface="Calibri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s-CR" altLang="es-CR" sz="4800" dirty="0">
                <a:solidFill>
                  <a:schemeClr val="accent6">
                    <a:lumMod val="50000"/>
                  </a:schemeClr>
                </a:solidFill>
                <a:latin typeface="Rokkitt"/>
                <a:cs typeface="Calibri"/>
              </a:rPr>
              <a:t>Registro e inicio de sesión.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s-CR" altLang="es-CR" sz="4800" dirty="0">
                <a:solidFill>
                  <a:schemeClr val="accent6">
                    <a:lumMod val="50000"/>
                  </a:schemeClr>
                </a:solidFill>
                <a:latin typeface="Rokkitt"/>
                <a:cs typeface="Calibri"/>
              </a:rPr>
              <a:t>Lista de favoritos</a:t>
            </a:r>
            <a:endParaRPr kumimoji="0" lang="es-CR" altLang="es-C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8881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DAB3"/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6"/>
          <p:cNvSpPr/>
          <p:nvPr/>
        </p:nvSpPr>
        <p:spPr>
          <a:xfrm>
            <a:off x="23370921" y="10515600"/>
            <a:ext cx="1016127" cy="3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6"/>
          <p:cNvSpPr/>
          <p:nvPr/>
        </p:nvSpPr>
        <p:spPr>
          <a:xfrm>
            <a:off x="1308264" y="1003300"/>
            <a:ext cx="6350794" cy="112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6"/>
          <p:cNvSpPr/>
          <p:nvPr/>
        </p:nvSpPr>
        <p:spPr>
          <a:xfrm>
            <a:off x="1308264" y="8699500"/>
            <a:ext cx="6363495" cy="8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6"/>
          <p:cNvSpPr/>
          <p:nvPr/>
        </p:nvSpPr>
        <p:spPr>
          <a:xfrm>
            <a:off x="1308264" y="10134600"/>
            <a:ext cx="6350794" cy="20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6"/>
          <p:cNvSpPr/>
          <p:nvPr/>
        </p:nvSpPr>
        <p:spPr>
          <a:xfrm>
            <a:off x="8662483" y="2070100"/>
            <a:ext cx="6350794" cy="112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6"/>
          <p:cNvSpPr/>
          <p:nvPr/>
        </p:nvSpPr>
        <p:spPr>
          <a:xfrm>
            <a:off x="8662483" y="9766300"/>
            <a:ext cx="5233054" cy="8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6"/>
          <p:cNvSpPr/>
          <p:nvPr/>
        </p:nvSpPr>
        <p:spPr>
          <a:xfrm>
            <a:off x="8551051" y="4165600"/>
            <a:ext cx="6350794" cy="20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6"/>
          <p:cNvSpPr/>
          <p:nvPr/>
        </p:nvSpPr>
        <p:spPr>
          <a:xfrm>
            <a:off x="16016702" y="1003300"/>
            <a:ext cx="6350794" cy="112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6"/>
          <p:cNvSpPr/>
          <p:nvPr/>
        </p:nvSpPr>
        <p:spPr>
          <a:xfrm>
            <a:off x="16016702" y="8699500"/>
            <a:ext cx="6363495" cy="8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6"/>
          <p:cNvSpPr/>
          <p:nvPr/>
        </p:nvSpPr>
        <p:spPr>
          <a:xfrm>
            <a:off x="16016702" y="10134600"/>
            <a:ext cx="6350794" cy="20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FD79FA0A-675D-5326-2171-3A37DC84379F}"/>
              </a:ext>
            </a:extLst>
          </p:cNvPr>
          <p:cNvSpPr/>
          <p:nvPr/>
        </p:nvSpPr>
        <p:spPr>
          <a:xfrm>
            <a:off x="419100" y="266700"/>
            <a:ext cx="23469600" cy="12992100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R"/>
          </a:p>
        </p:txBody>
      </p:sp>
      <p:sp>
        <p:nvSpPr>
          <p:cNvPr id="2" name="Google Shape;39;p3">
            <a:extLst>
              <a:ext uri="{FF2B5EF4-FFF2-40B4-BE49-F238E27FC236}">
                <a16:creationId xmlns:a16="http://schemas.microsoft.com/office/drawing/2014/main" id="{2E381936-E55E-B3DD-A797-B5A0967A689C}"/>
              </a:ext>
            </a:extLst>
          </p:cNvPr>
          <p:cNvSpPr/>
          <p:nvPr/>
        </p:nvSpPr>
        <p:spPr>
          <a:xfrm>
            <a:off x="1388363" y="3708400"/>
            <a:ext cx="8178563" cy="4936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 b="1" i="0" u="none" strike="noStrike" cap="none" dirty="0" err="1">
                <a:solidFill>
                  <a:schemeClr val="accent6">
                    <a:lumMod val="50000"/>
                  </a:schemeClr>
                </a:solidFill>
                <a:latin typeface="Cinzel"/>
                <a:ea typeface="Cinzel"/>
                <a:cs typeface="Cinzel"/>
                <a:sym typeface="Cinzel"/>
              </a:rPr>
              <a:t>Bocetos</a:t>
            </a:r>
            <a:r>
              <a:rPr lang="en-US" sz="12800" b="1" i="0" u="none" strike="noStrike" cap="none" dirty="0">
                <a:solidFill>
                  <a:schemeClr val="accent6">
                    <a:lumMod val="50000"/>
                  </a:schemeClr>
                </a:solidFill>
                <a:latin typeface="Cinzel"/>
                <a:ea typeface="Cinzel"/>
                <a:cs typeface="Cinzel"/>
                <a:sym typeface="Cinzel"/>
              </a:rPr>
              <a:t> de la </a:t>
            </a:r>
            <a:r>
              <a:rPr lang="en-US" sz="12800" b="1" i="0" u="none" strike="noStrike" cap="none" dirty="0" err="1">
                <a:solidFill>
                  <a:schemeClr val="accent6">
                    <a:lumMod val="50000"/>
                  </a:schemeClr>
                </a:solidFill>
                <a:latin typeface="Cinzel"/>
                <a:ea typeface="Cinzel"/>
                <a:cs typeface="Cinzel"/>
                <a:sym typeface="Cinzel"/>
              </a:rPr>
              <a:t>página</a:t>
            </a:r>
            <a:endParaRPr lang="en-US" sz="12800" b="0" i="0" u="none" strike="noStrike" cap="none" dirty="0">
              <a:solidFill>
                <a:schemeClr val="accent6">
                  <a:lumMod val="50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AEA858B9-C2BE-A98C-D41A-FCDEA38D64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6547" y="1054100"/>
            <a:ext cx="13204014" cy="11739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144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4"/>
          <p:cNvSpPr/>
          <p:nvPr/>
        </p:nvSpPr>
        <p:spPr>
          <a:xfrm>
            <a:off x="23370921" y="10515600"/>
            <a:ext cx="1016127" cy="3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Google Shape;96;p5" descr="preencoded.png">
            <a:extLst>
              <a:ext uri="{FF2B5EF4-FFF2-40B4-BE49-F238E27FC236}">
                <a16:creationId xmlns:a16="http://schemas.microsoft.com/office/drawing/2014/main" id="{6FC2F1CB-B7C4-8F7F-2E70-378CF1257C7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39624" y="-190500"/>
            <a:ext cx="24387048" cy="73152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C9AF5C1F-4CE4-165D-4092-448DD982C58A}"/>
              </a:ext>
            </a:extLst>
          </p:cNvPr>
          <p:cNvSpPr/>
          <p:nvPr/>
        </p:nvSpPr>
        <p:spPr>
          <a:xfrm>
            <a:off x="419100" y="266700"/>
            <a:ext cx="23469600" cy="12992100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R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FCFF62C-2075-E3DB-4DFC-7A54758232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8088577" y="2392873"/>
            <a:ext cx="8681130" cy="12207080"/>
          </a:xfrm>
          <a:prstGeom prst="rect">
            <a:avLst/>
          </a:prstGeom>
        </p:spPr>
      </p:pic>
      <p:sp>
        <p:nvSpPr>
          <p:cNvPr id="6" name="Google Shape;87;p4">
            <a:extLst>
              <a:ext uri="{FF2B5EF4-FFF2-40B4-BE49-F238E27FC236}">
                <a16:creationId xmlns:a16="http://schemas.microsoft.com/office/drawing/2014/main" id="{36C6B6B8-6C8F-9B42-3829-24E13660B1F7}"/>
              </a:ext>
            </a:extLst>
          </p:cNvPr>
          <p:cNvSpPr/>
          <p:nvPr/>
        </p:nvSpPr>
        <p:spPr>
          <a:xfrm>
            <a:off x="1669860" y="879022"/>
            <a:ext cx="20968079" cy="1710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 b="1" i="0" u="none" strike="noStrike" cap="none" dirty="0" err="1">
                <a:solidFill>
                  <a:schemeClr val="accent6">
                    <a:lumMod val="50000"/>
                  </a:schemeClr>
                </a:solidFill>
                <a:latin typeface="Cinzel"/>
                <a:ea typeface="Cinzel"/>
                <a:cs typeface="Cinzel"/>
                <a:sym typeface="Cinzel"/>
              </a:rPr>
              <a:t>Boceto</a:t>
            </a:r>
            <a:r>
              <a:rPr lang="en-US" sz="9600" b="1" i="0" u="none" strike="noStrike" cap="none" dirty="0">
                <a:solidFill>
                  <a:schemeClr val="accent6">
                    <a:lumMod val="50000"/>
                  </a:schemeClr>
                </a:solidFill>
                <a:latin typeface="Cinzel"/>
                <a:ea typeface="Cinzel"/>
                <a:cs typeface="Cinzel"/>
                <a:sym typeface="Cinzel"/>
              </a:rPr>
              <a:t> del </a:t>
            </a:r>
            <a:r>
              <a:rPr lang="en-US" sz="9600" b="1" i="0" u="none" strike="noStrike" cap="none" dirty="0" err="1">
                <a:solidFill>
                  <a:schemeClr val="accent6">
                    <a:lumMod val="50000"/>
                  </a:schemeClr>
                </a:solidFill>
                <a:latin typeface="Cinzel"/>
                <a:ea typeface="Cinzel"/>
                <a:cs typeface="Cinzel"/>
                <a:sym typeface="Cinzel"/>
              </a:rPr>
              <a:t>apartado</a:t>
            </a:r>
            <a:r>
              <a:rPr lang="en-US" sz="9600" b="1" i="0" u="none" strike="noStrike" cap="none" dirty="0">
                <a:solidFill>
                  <a:schemeClr val="accent6">
                    <a:lumMod val="50000"/>
                  </a:schemeClr>
                </a:solidFill>
                <a:latin typeface="Cinzel"/>
                <a:ea typeface="Cinzel"/>
                <a:cs typeface="Cinzel"/>
                <a:sym typeface="Cinzel"/>
              </a:rPr>
              <a:t> de </a:t>
            </a:r>
            <a:r>
              <a:rPr lang="en-US" sz="9600" b="1" i="0" u="none" strike="noStrike" cap="none" dirty="0" err="1">
                <a:solidFill>
                  <a:schemeClr val="accent6">
                    <a:lumMod val="50000"/>
                  </a:schemeClr>
                </a:solidFill>
                <a:latin typeface="Cinzel"/>
                <a:ea typeface="Cinzel"/>
                <a:cs typeface="Cinzel"/>
                <a:sym typeface="Cinzel"/>
              </a:rPr>
              <a:t>Productos</a:t>
            </a:r>
            <a:endParaRPr lang="en-US" sz="9600" b="0" i="0" u="none" strike="noStrike" cap="none" dirty="0">
              <a:solidFill>
                <a:schemeClr val="accent6">
                  <a:lumMod val="50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2389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DAB3"/>
        </a:solid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5"/>
          <p:cNvSpPr/>
          <p:nvPr/>
        </p:nvSpPr>
        <p:spPr>
          <a:xfrm>
            <a:off x="23370921" y="10515600"/>
            <a:ext cx="1016127" cy="3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5"/>
          <p:cNvSpPr/>
          <p:nvPr/>
        </p:nvSpPr>
        <p:spPr>
          <a:xfrm>
            <a:off x="1778222" y="1460500"/>
            <a:ext cx="9907238" cy="31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5"/>
          <p:cNvSpPr/>
          <p:nvPr/>
        </p:nvSpPr>
        <p:spPr>
          <a:xfrm>
            <a:off x="1778222" y="2203450"/>
            <a:ext cx="1625803" cy="1625600"/>
          </a:xfrm>
          <a:prstGeom prst="roundRect">
            <a:avLst>
              <a:gd name="adj" fmla="val 78188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1" name="Google Shape;101;p5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78222" y="2203450"/>
            <a:ext cx="1625803" cy="1625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5"/>
          <p:cNvSpPr/>
          <p:nvPr/>
        </p:nvSpPr>
        <p:spPr>
          <a:xfrm>
            <a:off x="3810476" y="1460500"/>
            <a:ext cx="7874984" cy="31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5"/>
          <p:cNvSpPr/>
          <p:nvPr/>
        </p:nvSpPr>
        <p:spPr>
          <a:xfrm>
            <a:off x="12422153" y="1727200"/>
            <a:ext cx="9907238" cy="25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5"/>
          <p:cNvSpPr/>
          <p:nvPr/>
        </p:nvSpPr>
        <p:spPr>
          <a:xfrm>
            <a:off x="12422153" y="2209800"/>
            <a:ext cx="1625803" cy="1625600"/>
          </a:xfrm>
          <a:prstGeom prst="roundRect">
            <a:avLst>
              <a:gd name="adj" fmla="val 78188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8" name="Google Shape;108;p5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422153" y="2209800"/>
            <a:ext cx="1625803" cy="1625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5"/>
          <p:cNvSpPr/>
          <p:nvPr/>
        </p:nvSpPr>
        <p:spPr>
          <a:xfrm>
            <a:off x="14454407" y="1727200"/>
            <a:ext cx="7874984" cy="25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525523C4-1D54-D69E-F5D5-71101CB838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6200" y="0"/>
            <a:ext cx="17043117" cy="137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Google Shape;29;p2" descr="preencoded.png">
            <a:extLst>
              <a:ext uri="{FF2B5EF4-FFF2-40B4-BE49-F238E27FC236}">
                <a16:creationId xmlns:a16="http://schemas.microsoft.com/office/drawing/2014/main" id="{2340915A-F796-E7C7-BD81-6A4022D3A5C0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0" y="0"/>
            <a:ext cx="15963900" cy="137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30;p2">
            <a:extLst>
              <a:ext uri="{FF2B5EF4-FFF2-40B4-BE49-F238E27FC236}">
                <a16:creationId xmlns:a16="http://schemas.microsoft.com/office/drawing/2014/main" id="{C51C0390-F44E-67DC-92D6-E313F9546F30}"/>
              </a:ext>
            </a:extLst>
          </p:cNvPr>
          <p:cNvSpPr/>
          <p:nvPr/>
        </p:nvSpPr>
        <p:spPr>
          <a:xfrm>
            <a:off x="1449422" y="3293533"/>
            <a:ext cx="10515600" cy="2738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 b="1" i="0" u="none" strike="noStrike" cap="none" dirty="0" err="1">
                <a:solidFill>
                  <a:srgbClr val="F5DAB3"/>
                </a:solidFill>
                <a:latin typeface="Cinzel"/>
                <a:ea typeface="Cinzel"/>
                <a:cs typeface="Cinzel"/>
                <a:sym typeface="Cinzel"/>
              </a:rPr>
              <a:t>Resultados</a:t>
            </a:r>
            <a:r>
              <a:rPr lang="en-US" sz="12800" b="1" i="0" u="none" strike="noStrike" cap="none" dirty="0">
                <a:solidFill>
                  <a:srgbClr val="F5DAB3"/>
                </a:solidFill>
                <a:latin typeface="Cinzel"/>
                <a:ea typeface="Cinzel"/>
                <a:cs typeface="Cinzel"/>
                <a:sym typeface="Cinzel"/>
              </a:rPr>
              <a:t> de Kavaleza</a:t>
            </a:r>
            <a:endParaRPr lang="en-US" sz="12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186</Words>
  <Application>Microsoft Office PowerPoint</Application>
  <PresentationFormat>Personalizado</PresentationFormat>
  <Paragraphs>46</Paragraphs>
  <Slides>17</Slides>
  <Notes>17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17</vt:i4>
      </vt:variant>
    </vt:vector>
  </HeadingPairs>
  <TitlesOfParts>
    <vt:vector size="18" baseType="lpstr"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PptxGenJS</dc:creator>
  <cp:lastModifiedBy>Valeria Leandro Bonilla</cp:lastModifiedBy>
  <cp:revision>2</cp:revision>
  <dcterms:created xsi:type="dcterms:W3CDTF">2023-04-25T04:22:57Z</dcterms:created>
  <dcterms:modified xsi:type="dcterms:W3CDTF">2024-06-27T13:34:19Z</dcterms:modified>
</cp:coreProperties>
</file>